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256" r:id="rId2"/>
    <p:sldId id="271" r:id="rId3"/>
    <p:sldId id="272" r:id="rId4"/>
    <p:sldId id="285" r:id="rId5"/>
    <p:sldId id="286" r:id="rId6"/>
    <p:sldId id="287" r:id="rId7"/>
    <p:sldId id="288" r:id="rId8"/>
    <p:sldId id="268" r:id="rId9"/>
    <p:sldId id="280" r:id="rId10"/>
    <p:sldId id="277" r:id="rId11"/>
    <p:sldId id="279" r:id="rId12"/>
    <p:sldId id="278" r:id="rId13"/>
    <p:sldId id="276" r:id="rId14"/>
    <p:sldId id="289" r:id="rId15"/>
    <p:sldId id="284" r:id="rId16"/>
  </p:sldIdLst>
  <p:sldSz cx="12192000" cy="6858000"/>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ane Schirra-Weirich" initials="LS" lastIdx="7" clrIdx="0">
    <p:extLst>
      <p:ext uri="{19B8F6BF-5375-455C-9EA6-DF929625EA0E}">
        <p15:presenceInfo xmlns:p15="http://schemas.microsoft.com/office/powerpoint/2012/main" userId="Liane Schirra-Weiric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7793" autoAdjust="0"/>
  </p:normalViewPr>
  <p:slideViewPr>
    <p:cSldViewPr snapToGrid="0">
      <p:cViewPr varScale="1">
        <p:scale>
          <a:sx n="68" d="100"/>
          <a:sy n="68" d="100"/>
        </p:scale>
        <p:origin x="960" y="54"/>
      </p:cViewPr>
      <p:guideLst/>
    </p:cSldViewPr>
  </p:slideViewPr>
  <p:outlineViewPr>
    <p:cViewPr>
      <p:scale>
        <a:sx n="33" d="100"/>
        <a:sy n="33" d="100"/>
      </p:scale>
      <p:origin x="0" y="-2336"/>
    </p:cViewPr>
  </p:outlineViewPr>
  <p:notesTextViewPr>
    <p:cViewPr>
      <p:scale>
        <a:sx n="3" d="2"/>
        <a:sy n="3" d="2"/>
      </p:scale>
      <p:origin x="0" y="0"/>
    </p:cViewPr>
  </p:notesTextViewPr>
  <p:notesViewPr>
    <p:cSldViewPr snapToGrid="0">
      <p:cViewPr varScale="1">
        <p:scale>
          <a:sx n="46" d="100"/>
          <a:sy n="46" d="100"/>
        </p:scale>
        <p:origin x="2764"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a Kuhlmann" userId="64453c40-3ecc-47dc-883b-cca5088bac06" providerId="ADAL" clId="{DE541290-94EB-44DB-AC49-7E57FE942B94}"/>
    <pc:docChg chg="custSel addSld delSld modSld">
      <pc:chgData name="Carola Kuhlmann" userId="64453c40-3ecc-47dc-883b-cca5088bac06" providerId="ADAL" clId="{DE541290-94EB-44DB-AC49-7E57FE942B94}" dt="2022-12-08T16:39:21.506" v="1946" actId="20577"/>
      <pc:docMkLst>
        <pc:docMk/>
      </pc:docMkLst>
      <pc:sldChg chg="modSp mod">
        <pc:chgData name="Carola Kuhlmann" userId="64453c40-3ecc-47dc-883b-cca5088bac06" providerId="ADAL" clId="{DE541290-94EB-44DB-AC49-7E57FE942B94}" dt="2022-11-21T10:56:44.476" v="70"/>
        <pc:sldMkLst>
          <pc:docMk/>
          <pc:sldMk cId="2376104654" sldId="256"/>
        </pc:sldMkLst>
        <pc:spChg chg="mod">
          <ac:chgData name="Carola Kuhlmann" userId="64453c40-3ecc-47dc-883b-cca5088bac06" providerId="ADAL" clId="{DE541290-94EB-44DB-AC49-7E57FE942B94}" dt="2022-11-21T10:56:44.476" v="70"/>
          <ac:spMkLst>
            <pc:docMk/>
            <pc:sldMk cId="2376104654" sldId="256"/>
            <ac:spMk id="4" creationId="{00000000-0000-0000-0000-000000000000}"/>
          </ac:spMkLst>
        </pc:spChg>
        <pc:spChg chg="mod">
          <ac:chgData name="Carola Kuhlmann" userId="64453c40-3ecc-47dc-883b-cca5088bac06" providerId="ADAL" clId="{DE541290-94EB-44DB-AC49-7E57FE942B94}" dt="2022-11-21T10:56:14.509" v="68" actId="20577"/>
          <ac:spMkLst>
            <pc:docMk/>
            <pc:sldMk cId="2376104654" sldId="256"/>
            <ac:spMk id="5" creationId="{00000000-0000-0000-0000-000000000000}"/>
          </ac:spMkLst>
        </pc:spChg>
      </pc:sldChg>
      <pc:sldChg chg="modSp mod">
        <pc:chgData name="Carola Kuhlmann" userId="64453c40-3ecc-47dc-883b-cca5088bac06" providerId="ADAL" clId="{DE541290-94EB-44DB-AC49-7E57FE942B94}" dt="2022-11-23T17:05:12.450" v="1627" actId="403"/>
        <pc:sldMkLst>
          <pc:docMk/>
          <pc:sldMk cId="0" sldId="268"/>
        </pc:sldMkLst>
        <pc:spChg chg="mod">
          <ac:chgData name="Carola Kuhlmann" userId="64453c40-3ecc-47dc-883b-cca5088bac06" providerId="ADAL" clId="{DE541290-94EB-44DB-AC49-7E57FE942B94}" dt="2022-11-23T17:05:12.450" v="1627" actId="403"/>
          <ac:spMkLst>
            <pc:docMk/>
            <pc:sldMk cId="0" sldId="268"/>
            <ac:spMk id="2" creationId="{00000000-0000-0000-0000-000000000000}"/>
          </ac:spMkLst>
        </pc:spChg>
        <pc:spChg chg="mod">
          <ac:chgData name="Carola Kuhlmann" userId="64453c40-3ecc-47dc-883b-cca5088bac06" providerId="ADAL" clId="{DE541290-94EB-44DB-AC49-7E57FE942B94}" dt="2022-11-21T11:26:47.297" v="451" actId="20577"/>
          <ac:spMkLst>
            <pc:docMk/>
            <pc:sldMk cId="0" sldId="268"/>
            <ac:spMk id="3" creationId="{00000000-0000-0000-0000-000000000000}"/>
          </ac:spMkLst>
        </pc:spChg>
      </pc:sldChg>
      <pc:sldChg chg="addSp delSp modSp mod">
        <pc:chgData name="Carola Kuhlmann" userId="64453c40-3ecc-47dc-883b-cca5088bac06" providerId="ADAL" clId="{DE541290-94EB-44DB-AC49-7E57FE942B94}" dt="2022-12-08T16:14:09.538" v="1661" actId="14100"/>
        <pc:sldMkLst>
          <pc:docMk/>
          <pc:sldMk cId="0" sldId="271"/>
        </pc:sldMkLst>
        <pc:spChg chg="del">
          <ac:chgData name="Carola Kuhlmann" userId="64453c40-3ecc-47dc-883b-cca5088bac06" providerId="ADAL" clId="{DE541290-94EB-44DB-AC49-7E57FE942B94}" dt="2022-11-21T10:57:09.972" v="72" actId="478"/>
          <ac:spMkLst>
            <pc:docMk/>
            <pc:sldMk cId="0" sldId="271"/>
            <ac:spMk id="3" creationId="{00000000-0000-0000-0000-000000000000}"/>
          </ac:spMkLst>
        </pc:spChg>
        <pc:spChg chg="add mod">
          <ac:chgData name="Carola Kuhlmann" userId="64453c40-3ecc-47dc-883b-cca5088bac06" providerId="ADAL" clId="{DE541290-94EB-44DB-AC49-7E57FE942B94}" dt="2022-11-23T13:12:43.679" v="1612" actId="14100"/>
          <ac:spMkLst>
            <pc:docMk/>
            <pc:sldMk cId="0" sldId="271"/>
            <ac:spMk id="3" creationId="{944BCE4C-EA2E-1FA7-AC24-A1C84A8E373A}"/>
          </ac:spMkLst>
        </pc:spChg>
        <pc:spChg chg="add mod">
          <ac:chgData name="Carola Kuhlmann" userId="64453c40-3ecc-47dc-883b-cca5088bac06" providerId="ADAL" clId="{DE541290-94EB-44DB-AC49-7E57FE942B94}" dt="2022-11-23T13:13:01.135" v="1614" actId="14100"/>
          <ac:spMkLst>
            <pc:docMk/>
            <pc:sldMk cId="0" sldId="271"/>
            <ac:spMk id="5" creationId="{5B6AE348-C371-17BF-234D-B72A4A24790D}"/>
          </ac:spMkLst>
        </pc:spChg>
        <pc:spChg chg="del mod">
          <ac:chgData name="Carola Kuhlmann" userId="64453c40-3ecc-47dc-883b-cca5088bac06" providerId="ADAL" clId="{DE541290-94EB-44DB-AC49-7E57FE942B94}" dt="2022-11-21T10:57:01.305" v="71" actId="478"/>
          <ac:spMkLst>
            <pc:docMk/>
            <pc:sldMk cId="0" sldId="271"/>
            <ac:spMk id="12289" creationId="{00000000-0000-0000-0000-000000000000}"/>
          </ac:spMkLst>
        </pc:spChg>
        <pc:picChg chg="del">
          <ac:chgData name="Carola Kuhlmann" userId="64453c40-3ecc-47dc-883b-cca5088bac06" providerId="ADAL" clId="{DE541290-94EB-44DB-AC49-7E57FE942B94}" dt="2022-11-21T10:55:03.305" v="8" actId="478"/>
          <ac:picMkLst>
            <pc:docMk/>
            <pc:sldMk cId="0" sldId="271"/>
            <ac:picMk id="4" creationId="{00000000-0000-0000-0000-000000000000}"/>
          </ac:picMkLst>
        </pc:picChg>
        <pc:picChg chg="mod">
          <ac:chgData name="Carola Kuhlmann" userId="64453c40-3ecc-47dc-883b-cca5088bac06" providerId="ADAL" clId="{DE541290-94EB-44DB-AC49-7E57FE942B94}" dt="2022-12-08T16:14:09.538" v="1661" actId="14100"/>
          <ac:picMkLst>
            <pc:docMk/>
            <pc:sldMk cId="0" sldId="271"/>
            <ac:picMk id="1026" creationId="{00000000-0000-0000-0000-000000000000}"/>
          </ac:picMkLst>
        </pc:picChg>
        <pc:picChg chg="del mod">
          <ac:chgData name="Carola Kuhlmann" userId="64453c40-3ecc-47dc-883b-cca5088bac06" providerId="ADAL" clId="{DE541290-94EB-44DB-AC49-7E57FE942B94}" dt="2022-12-08T16:14:04.428" v="1659" actId="478"/>
          <ac:picMkLst>
            <pc:docMk/>
            <pc:sldMk cId="0" sldId="271"/>
            <ac:picMk id="12291" creationId="{00000000-0000-0000-0000-000000000000}"/>
          </ac:picMkLst>
        </pc:picChg>
      </pc:sldChg>
      <pc:sldChg chg="addSp delSp modSp mod">
        <pc:chgData name="Carola Kuhlmann" userId="64453c40-3ecc-47dc-883b-cca5088bac06" providerId="ADAL" clId="{DE541290-94EB-44DB-AC49-7E57FE942B94}" dt="2022-12-08T16:24:27.379" v="1928" actId="20577"/>
        <pc:sldMkLst>
          <pc:docMk/>
          <pc:sldMk cId="0" sldId="272"/>
        </pc:sldMkLst>
        <pc:spChg chg="mod">
          <ac:chgData name="Carola Kuhlmann" userId="64453c40-3ecc-47dc-883b-cca5088bac06" providerId="ADAL" clId="{DE541290-94EB-44DB-AC49-7E57FE942B94}" dt="2022-11-21T11:23:49.989" v="352" actId="14100"/>
          <ac:spMkLst>
            <pc:docMk/>
            <pc:sldMk cId="0" sldId="272"/>
            <ac:spMk id="2" creationId="{00000000-0000-0000-0000-000000000000}"/>
          </ac:spMkLst>
        </pc:spChg>
        <pc:spChg chg="add mod">
          <ac:chgData name="Carola Kuhlmann" userId="64453c40-3ecc-47dc-883b-cca5088bac06" providerId="ADAL" clId="{DE541290-94EB-44DB-AC49-7E57FE942B94}" dt="2022-12-08T16:24:27.379" v="1928" actId="20577"/>
          <ac:spMkLst>
            <pc:docMk/>
            <pc:sldMk cId="0" sldId="272"/>
            <ac:spMk id="5" creationId="{7DFE42C6-FEBD-863C-3AC5-62A2B815EF4A}"/>
          </ac:spMkLst>
        </pc:spChg>
        <pc:picChg chg="del mod">
          <ac:chgData name="Carola Kuhlmann" userId="64453c40-3ecc-47dc-883b-cca5088bac06" providerId="ADAL" clId="{DE541290-94EB-44DB-AC49-7E57FE942B94}" dt="2022-12-08T16:17:57.879" v="1663" actId="478"/>
          <ac:picMkLst>
            <pc:docMk/>
            <pc:sldMk cId="0" sldId="272"/>
            <ac:picMk id="11266" creationId="{00000000-0000-0000-0000-000000000000}"/>
          </ac:picMkLst>
        </pc:picChg>
        <pc:picChg chg="del mod">
          <ac:chgData name="Carola Kuhlmann" userId="64453c40-3ecc-47dc-883b-cca5088bac06" providerId="ADAL" clId="{DE541290-94EB-44DB-AC49-7E57FE942B94}" dt="2022-12-08T16:17:58.927" v="1664" actId="478"/>
          <ac:picMkLst>
            <pc:docMk/>
            <pc:sldMk cId="0" sldId="272"/>
            <ac:picMk id="11268" creationId="{00000000-0000-0000-0000-000000000000}"/>
          </ac:picMkLst>
        </pc:picChg>
        <pc:picChg chg="del">
          <ac:chgData name="Carola Kuhlmann" userId="64453c40-3ecc-47dc-883b-cca5088bac06" providerId="ADAL" clId="{DE541290-94EB-44DB-AC49-7E57FE942B94}" dt="2022-11-24T14:03:10.642" v="1648" actId="478"/>
          <ac:picMkLst>
            <pc:docMk/>
            <pc:sldMk cId="0" sldId="272"/>
            <ac:picMk id="11270" creationId="{00000000-0000-0000-0000-000000000000}"/>
          </ac:picMkLst>
        </pc:picChg>
        <pc:picChg chg="del mod">
          <ac:chgData name="Carola Kuhlmann" userId="64453c40-3ecc-47dc-883b-cca5088bac06" providerId="ADAL" clId="{DE541290-94EB-44DB-AC49-7E57FE942B94}" dt="2022-12-08T16:18:00.163" v="1665" actId="478"/>
          <ac:picMkLst>
            <pc:docMk/>
            <pc:sldMk cId="0" sldId="272"/>
            <ac:picMk id="11272" creationId="{00000000-0000-0000-0000-000000000000}"/>
          </ac:picMkLst>
        </pc:picChg>
      </pc:sldChg>
      <pc:sldChg chg="addSp delSp modSp del mod">
        <pc:chgData name="Carola Kuhlmann" userId="64453c40-3ecc-47dc-883b-cca5088bac06" providerId="ADAL" clId="{DE541290-94EB-44DB-AC49-7E57FE942B94}" dt="2022-12-08T16:19:21.990" v="1736" actId="47"/>
        <pc:sldMkLst>
          <pc:docMk/>
          <pc:sldMk cId="0" sldId="274"/>
        </pc:sldMkLst>
        <pc:spChg chg="mod">
          <ac:chgData name="Carola Kuhlmann" userId="64453c40-3ecc-47dc-883b-cca5088bac06" providerId="ADAL" clId="{DE541290-94EB-44DB-AC49-7E57FE942B94}" dt="2022-11-21T11:24:17.484" v="356" actId="20577"/>
          <ac:spMkLst>
            <pc:docMk/>
            <pc:sldMk cId="0" sldId="274"/>
            <ac:spMk id="2" creationId="{00000000-0000-0000-0000-000000000000}"/>
          </ac:spMkLst>
        </pc:spChg>
        <pc:spChg chg="add mod">
          <ac:chgData name="Carola Kuhlmann" userId="64453c40-3ecc-47dc-883b-cca5088bac06" providerId="ADAL" clId="{DE541290-94EB-44DB-AC49-7E57FE942B94}" dt="2022-12-08T16:17:30.191" v="1662" actId="478"/>
          <ac:spMkLst>
            <pc:docMk/>
            <pc:sldMk cId="0" sldId="274"/>
            <ac:spMk id="5" creationId="{7A42301D-0D56-FA0F-EDAB-7BD93B5A76BB}"/>
          </ac:spMkLst>
        </pc:spChg>
        <pc:picChg chg="del">
          <ac:chgData name="Carola Kuhlmann" userId="64453c40-3ecc-47dc-883b-cca5088bac06" providerId="ADAL" clId="{DE541290-94EB-44DB-AC49-7E57FE942B94}" dt="2022-12-08T16:17:30.191" v="1662" actId="478"/>
          <ac:picMkLst>
            <pc:docMk/>
            <pc:sldMk cId="0" sldId="274"/>
            <ac:picMk id="4" creationId="{00000000-0000-0000-0000-000000000000}"/>
          </ac:picMkLst>
        </pc:picChg>
      </pc:sldChg>
      <pc:sldChg chg="modSp del mod">
        <pc:chgData name="Carola Kuhlmann" userId="64453c40-3ecc-47dc-883b-cca5088bac06" providerId="ADAL" clId="{DE541290-94EB-44DB-AC49-7E57FE942B94}" dt="2022-12-08T16:20:56.869" v="1839" actId="47"/>
        <pc:sldMkLst>
          <pc:docMk/>
          <pc:sldMk cId="0" sldId="275"/>
        </pc:sldMkLst>
        <pc:spChg chg="mod">
          <ac:chgData name="Carola Kuhlmann" userId="64453c40-3ecc-47dc-883b-cca5088bac06" providerId="ADAL" clId="{DE541290-94EB-44DB-AC49-7E57FE942B94}" dt="2022-11-21T11:25:25.267" v="368" actId="14100"/>
          <ac:spMkLst>
            <pc:docMk/>
            <pc:sldMk cId="0" sldId="275"/>
            <ac:spMk id="2" creationId="{00000000-0000-0000-0000-000000000000}"/>
          </ac:spMkLst>
        </pc:spChg>
      </pc:sldChg>
      <pc:sldChg chg="modSp mod">
        <pc:chgData name="Carola Kuhlmann" userId="64453c40-3ecc-47dc-883b-cca5088bac06" providerId="ADAL" clId="{DE541290-94EB-44DB-AC49-7E57FE942B94}" dt="2022-11-21T13:01:48.390" v="1543" actId="20577"/>
        <pc:sldMkLst>
          <pc:docMk/>
          <pc:sldMk cId="0" sldId="276"/>
        </pc:sldMkLst>
        <pc:spChg chg="mod">
          <ac:chgData name="Carola Kuhlmann" userId="64453c40-3ecc-47dc-883b-cca5088bac06" providerId="ADAL" clId="{DE541290-94EB-44DB-AC49-7E57FE942B94}" dt="2022-11-21T11:28:11.365" v="455" actId="20577"/>
          <ac:spMkLst>
            <pc:docMk/>
            <pc:sldMk cId="0" sldId="276"/>
            <ac:spMk id="2" creationId="{00000000-0000-0000-0000-000000000000}"/>
          </ac:spMkLst>
        </pc:spChg>
        <pc:spChg chg="mod">
          <ac:chgData name="Carola Kuhlmann" userId="64453c40-3ecc-47dc-883b-cca5088bac06" providerId="ADAL" clId="{DE541290-94EB-44DB-AC49-7E57FE942B94}" dt="2022-11-21T13:01:48.390" v="1543" actId="20577"/>
          <ac:spMkLst>
            <pc:docMk/>
            <pc:sldMk cId="0" sldId="276"/>
            <ac:spMk id="5" creationId="{00000000-0000-0000-0000-000000000000}"/>
          </ac:spMkLst>
        </pc:spChg>
      </pc:sldChg>
      <pc:sldChg chg="addSp delSp modSp mod">
        <pc:chgData name="Carola Kuhlmann" userId="64453c40-3ecc-47dc-883b-cca5088bac06" providerId="ADAL" clId="{DE541290-94EB-44DB-AC49-7E57FE942B94}" dt="2022-12-08T16:21:47.015" v="1846" actId="1076"/>
        <pc:sldMkLst>
          <pc:docMk/>
          <pc:sldMk cId="0" sldId="277"/>
        </pc:sldMkLst>
        <pc:spChg chg="mod">
          <ac:chgData name="Carola Kuhlmann" userId="64453c40-3ecc-47dc-883b-cca5088bac06" providerId="ADAL" clId="{DE541290-94EB-44DB-AC49-7E57FE942B94}" dt="2022-11-21T12:54:15.702" v="1485" actId="20577"/>
          <ac:spMkLst>
            <pc:docMk/>
            <pc:sldMk cId="0" sldId="277"/>
            <ac:spMk id="2" creationId="{00000000-0000-0000-0000-000000000000}"/>
          </ac:spMkLst>
        </pc:spChg>
        <pc:spChg chg="mod">
          <ac:chgData name="Carola Kuhlmann" userId="64453c40-3ecc-47dc-883b-cca5088bac06" providerId="ADAL" clId="{DE541290-94EB-44DB-AC49-7E57FE942B94}" dt="2022-11-21T10:54:36.269" v="2" actId="27636"/>
          <ac:spMkLst>
            <pc:docMk/>
            <pc:sldMk cId="0" sldId="277"/>
            <ac:spMk id="3" creationId="{00000000-0000-0000-0000-000000000000}"/>
          </ac:spMkLst>
        </pc:spChg>
        <pc:spChg chg="add del mod">
          <ac:chgData name="Carola Kuhlmann" userId="64453c40-3ecc-47dc-883b-cca5088bac06" providerId="ADAL" clId="{DE541290-94EB-44DB-AC49-7E57FE942B94}" dt="2022-12-08T16:21:40.918" v="1844" actId="478"/>
          <ac:spMkLst>
            <pc:docMk/>
            <pc:sldMk cId="0" sldId="277"/>
            <ac:spMk id="5" creationId="{8A948543-0D1D-4FFD-1080-6794B72AC6D2}"/>
          </ac:spMkLst>
        </pc:spChg>
        <pc:picChg chg="del">
          <ac:chgData name="Carola Kuhlmann" userId="64453c40-3ecc-47dc-883b-cca5088bac06" providerId="ADAL" clId="{DE541290-94EB-44DB-AC49-7E57FE942B94}" dt="2022-12-08T16:21:17.734" v="1841" actId="478"/>
          <ac:picMkLst>
            <pc:docMk/>
            <pc:sldMk cId="0" sldId="277"/>
            <ac:picMk id="7" creationId="{00000000-0000-0000-0000-000000000000}"/>
          </ac:picMkLst>
        </pc:picChg>
        <pc:picChg chg="del">
          <ac:chgData name="Carola Kuhlmann" userId="64453c40-3ecc-47dc-883b-cca5088bac06" providerId="ADAL" clId="{DE541290-94EB-44DB-AC49-7E57FE942B94}" dt="2022-12-08T16:21:11.745" v="1840" actId="478"/>
          <ac:picMkLst>
            <pc:docMk/>
            <pc:sldMk cId="0" sldId="277"/>
            <ac:picMk id="7170" creationId="{00000000-0000-0000-0000-000000000000}"/>
          </ac:picMkLst>
        </pc:picChg>
        <pc:picChg chg="mod">
          <ac:chgData name="Carola Kuhlmann" userId="64453c40-3ecc-47dc-883b-cca5088bac06" providerId="ADAL" clId="{DE541290-94EB-44DB-AC49-7E57FE942B94}" dt="2022-12-08T16:21:47.015" v="1846" actId="1076"/>
          <ac:picMkLst>
            <pc:docMk/>
            <pc:sldMk cId="0" sldId="277"/>
            <ac:picMk id="7172" creationId="{00000000-0000-0000-0000-000000000000}"/>
          </ac:picMkLst>
        </pc:picChg>
        <pc:picChg chg="del">
          <ac:chgData name="Carola Kuhlmann" userId="64453c40-3ecc-47dc-883b-cca5088bac06" providerId="ADAL" clId="{DE541290-94EB-44DB-AC49-7E57FE942B94}" dt="2022-12-08T16:21:45.341" v="1845" actId="478"/>
          <ac:picMkLst>
            <pc:docMk/>
            <pc:sldMk cId="0" sldId="277"/>
            <ac:picMk id="7174" creationId="{00000000-0000-0000-0000-000000000000}"/>
          </ac:picMkLst>
        </pc:picChg>
      </pc:sldChg>
      <pc:sldChg chg="addSp delSp modSp mod">
        <pc:chgData name="Carola Kuhlmann" userId="64453c40-3ecc-47dc-883b-cca5088bac06" providerId="ADAL" clId="{DE541290-94EB-44DB-AC49-7E57FE942B94}" dt="2022-12-08T16:22:41.608" v="1856" actId="14100"/>
        <pc:sldMkLst>
          <pc:docMk/>
          <pc:sldMk cId="0" sldId="278"/>
        </pc:sldMkLst>
        <pc:spChg chg="mod">
          <ac:chgData name="Carola Kuhlmann" userId="64453c40-3ecc-47dc-883b-cca5088bac06" providerId="ADAL" clId="{DE541290-94EB-44DB-AC49-7E57FE942B94}" dt="2022-11-21T12:54:32.606" v="1489" actId="20577"/>
          <ac:spMkLst>
            <pc:docMk/>
            <pc:sldMk cId="0" sldId="278"/>
            <ac:spMk id="3" creationId="{00000000-0000-0000-0000-000000000000}"/>
          </ac:spMkLst>
        </pc:spChg>
        <pc:spChg chg="add del mod">
          <ac:chgData name="Carola Kuhlmann" userId="64453c40-3ecc-47dc-883b-cca5088bac06" providerId="ADAL" clId="{DE541290-94EB-44DB-AC49-7E57FE942B94}" dt="2022-12-08T16:22:26.175" v="1853" actId="478"/>
          <ac:spMkLst>
            <pc:docMk/>
            <pc:sldMk cId="0" sldId="278"/>
            <ac:spMk id="4" creationId="{DBCEC83E-76D9-4D8C-B67D-390C837273D6}"/>
          </ac:spMkLst>
        </pc:spChg>
        <pc:spChg chg="mod">
          <ac:chgData name="Carola Kuhlmann" userId="64453c40-3ecc-47dc-883b-cca5088bac06" providerId="ADAL" clId="{DE541290-94EB-44DB-AC49-7E57FE942B94}" dt="2022-12-08T16:22:41.608" v="1856" actId="14100"/>
          <ac:spMkLst>
            <pc:docMk/>
            <pc:sldMk cId="0" sldId="278"/>
            <ac:spMk id="12" creationId="{00000000-0000-0000-0000-000000000000}"/>
          </ac:spMkLst>
        </pc:spChg>
        <pc:picChg chg="del">
          <ac:chgData name="Carola Kuhlmann" userId="64453c40-3ecc-47dc-883b-cca5088bac06" providerId="ADAL" clId="{DE541290-94EB-44DB-AC49-7E57FE942B94}" dt="2022-12-08T16:22:16.719" v="1852" actId="478"/>
          <ac:picMkLst>
            <pc:docMk/>
            <pc:sldMk cId="0" sldId="278"/>
            <ac:picMk id="2050" creationId="{00000000-0000-0000-0000-000000000000}"/>
          </ac:picMkLst>
        </pc:picChg>
      </pc:sldChg>
      <pc:sldChg chg="addSp delSp modSp mod">
        <pc:chgData name="Carola Kuhlmann" userId="64453c40-3ecc-47dc-883b-cca5088bac06" providerId="ADAL" clId="{DE541290-94EB-44DB-AC49-7E57FE942B94}" dt="2022-12-08T16:22:12.664" v="1851" actId="14100"/>
        <pc:sldMkLst>
          <pc:docMk/>
          <pc:sldMk cId="0" sldId="279"/>
        </pc:sldMkLst>
        <pc:spChg chg="mod">
          <ac:chgData name="Carola Kuhlmann" userId="64453c40-3ecc-47dc-883b-cca5088bac06" providerId="ADAL" clId="{DE541290-94EB-44DB-AC49-7E57FE942B94}" dt="2022-11-21T12:54:25.900" v="1487" actId="20577"/>
          <ac:spMkLst>
            <pc:docMk/>
            <pc:sldMk cId="0" sldId="279"/>
            <ac:spMk id="3" creationId="{00000000-0000-0000-0000-000000000000}"/>
          </ac:spMkLst>
        </pc:spChg>
        <pc:spChg chg="mod">
          <ac:chgData name="Carola Kuhlmann" userId="64453c40-3ecc-47dc-883b-cca5088bac06" providerId="ADAL" clId="{DE541290-94EB-44DB-AC49-7E57FE942B94}" dt="2022-12-08T16:22:12.664" v="1851" actId="14100"/>
          <ac:spMkLst>
            <pc:docMk/>
            <pc:sldMk cId="0" sldId="279"/>
            <ac:spMk id="4" creationId="{00000000-0000-0000-0000-000000000000}"/>
          </ac:spMkLst>
        </pc:spChg>
        <pc:spChg chg="add del mod">
          <ac:chgData name="Carola Kuhlmann" userId="64453c40-3ecc-47dc-883b-cca5088bac06" providerId="ADAL" clId="{DE541290-94EB-44DB-AC49-7E57FE942B94}" dt="2022-12-08T16:21:58.767" v="1848" actId="478"/>
          <ac:spMkLst>
            <pc:docMk/>
            <pc:sldMk cId="0" sldId="279"/>
            <ac:spMk id="5" creationId="{40128807-F4D3-ABB5-AAAC-EB17A92F08B7}"/>
          </ac:spMkLst>
        </pc:spChg>
        <pc:picChg chg="del">
          <ac:chgData name="Carola Kuhlmann" userId="64453c40-3ecc-47dc-883b-cca5088bac06" providerId="ADAL" clId="{DE541290-94EB-44DB-AC49-7E57FE942B94}" dt="2022-12-08T16:21:51.391" v="1847" actId="478"/>
          <ac:picMkLst>
            <pc:docMk/>
            <pc:sldMk cId="0" sldId="279"/>
            <ac:picMk id="10" creationId="{00000000-0000-0000-0000-000000000000}"/>
          </ac:picMkLst>
        </pc:picChg>
      </pc:sldChg>
      <pc:sldChg chg="delSp modSp mod">
        <pc:chgData name="Carola Kuhlmann" userId="64453c40-3ecc-47dc-883b-cca5088bac06" providerId="ADAL" clId="{DE541290-94EB-44DB-AC49-7E57FE942B94}" dt="2022-12-05T13:29:44.689" v="1658" actId="1076"/>
        <pc:sldMkLst>
          <pc:docMk/>
          <pc:sldMk cId="0" sldId="280"/>
        </pc:sldMkLst>
        <pc:spChg chg="mod">
          <ac:chgData name="Carola Kuhlmann" userId="64453c40-3ecc-47dc-883b-cca5088bac06" providerId="ADAL" clId="{DE541290-94EB-44DB-AC49-7E57FE942B94}" dt="2022-11-21T12:54:09.739" v="1483" actId="20577"/>
          <ac:spMkLst>
            <pc:docMk/>
            <pc:sldMk cId="0" sldId="280"/>
            <ac:spMk id="2" creationId="{00000000-0000-0000-0000-000000000000}"/>
          </ac:spMkLst>
        </pc:spChg>
        <pc:spChg chg="mod">
          <ac:chgData name="Carola Kuhlmann" userId="64453c40-3ecc-47dc-883b-cca5088bac06" providerId="ADAL" clId="{DE541290-94EB-44DB-AC49-7E57FE942B94}" dt="2022-11-21T10:58:58.995" v="93" actId="20577"/>
          <ac:spMkLst>
            <pc:docMk/>
            <pc:sldMk cId="0" sldId="280"/>
            <ac:spMk id="3" creationId="{00000000-0000-0000-0000-000000000000}"/>
          </ac:spMkLst>
        </pc:spChg>
        <pc:picChg chg="del">
          <ac:chgData name="Carola Kuhlmann" userId="64453c40-3ecc-47dc-883b-cca5088bac06" providerId="ADAL" clId="{DE541290-94EB-44DB-AC49-7E57FE942B94}" dt="2022-12-05T13:29:42.333" v="1657" actId="478"/>
          <ac:picMkLst>
            <pc:docMk/>
            <pc:sldMk cId="0" sldId="280"/>
            <ac:picMk id="6" creationId="{00000000-0000-0000-0000-000000000000}"/>
          </ac:picMkLst>
        </pc:picChg>
        <pc:picChg chg="mod">
          <ac:chgData name="Carola Kuhlmann" userId="64453c40-3ecc-47dc-883b-cca5088bac06" providerId="ADAL" clId="{DE541290-94EB-44DB-AC49-7E57FE942B94}" dt="2022-12-05T13:29:44.689" v="1658" actId="1076"/>
          <ac:picMkLst>
            <pc:docMk/>
            <pc:sldMk cId="0" sldId="280"/>
            <ac:picMk id="4098" creationId="{00000000-0000-0000-0000-000000000000}"/>
          </ac:picMkLst>
        </pc:picChg>
      </pc:sldChg>
      <pc:sldChg chg="modSp mod">
        <pc:chgData name="Carola Kuhlmann" userId="64453c40-3ecc-47dc-883b-cca5088bac06" providerId="ADAL" clId="{DE541290-94EB-44DB-AC49-7E57FE942B94}" dt="2022-11-21T11:02:22.167" v="348" actId="20577"/>
        <pc:sldMkLst>
          <pc:docMk/>
          <pc:sldMk cId="3845958425" sldId="284"/>
        </pc:sldMkLst>
        <pc:spChg chg="mod">
          <ac:chgData name="Carola Kuhlmann" userId="64453c40-3ecc-47dc-883b-cca5088bac06" providerId="ADAL" clId="{DE541290-94EB-44DB-AC49-7E57FE942B94}" dt="2022-11-21T11:02:22.167" v="348" actId="20577"/>
          <ac:spMkLst>
            <pc:docMk/>
            <pc:sldMk cId="3845958425" sldId="284"/>
            <ac:spMk id="7" creationId="{BDA1891A-462B-4D8A-8F4D-1DE43AF93B7D}"/>
          </ac:spMkLst>
        </pc:spChg>
      </pc:sldChg>
      <pc:sldChg chg="modSp new mod">
        <pc:chgData name="Carola Kuhlmann" userId="64453c40-3ecc-47dc-883b-cca5088bac06" providerId="ADAL" clId="{DE541290-94EB-44DB-AC49-7E57FE942B94}" dt="2022-12-08T16:39:21.506" v="1946" actId="20577"/>
        <pc:sldMkLst>
          <pc:docMk/>
          <pc:sldMk cId="277987866" sldId="285"/>
        </pc:sldMkLst>
        <pc:spChg chg="mod">
          <ac:chgData name="Carola Kuhlmann" userId="64453c40-3ecc-47dc-883b-cca5088bac06" providerId="ADAL" clId="{DE541290-94EB-44DB-AC49-7E57FE942B94}" dt="2022-11-23T17:07:03.074" v="1639" actId="207"/>
          <ac:spMkLst>
            <pc:docMk/>
            <pc:sldMk cId="277987866" sldId="285"/>
            <ac:spMk id="2" creationId="{86E707BF-0FE9-7889-5219-7229AB676E24}"/>
          </ac:spMkLst>
        </pc:spChg>
        <pc:spChg chg="mod">
          <ac:chgData name="Carola Kuhlmann" userId="64453c40-3ecc-47dc-883b-cca5088bac06" providerId="ADAL" clId="{DE541290-94EB-44DB-AC49-7E57FE942B94}" dt="2022-12-08T16:39:21.506" v="1946" actId="20577"/>
          <ac:spMkLst>
            <pc:docMk/>
            <pc:sldMk cId="277987866" sldId="285"/>
            <ac:spMk id="3" creationId="{C2844EC5-830C-F531-8B54-3D01CEEAF771}"/>
          </ac:spMkLst>
        </pc:spChg>
      </pc:sldChg>
      <pc:sldChg chg="modSp new mod">
        <pc:chgData name="Carola Kuhlmann" userId="64453c40-3ecc-47dc-883b-cca5088bac06" providerId="ADAL" clId="{DE541290-94EB-44DB-AC49-7E57FE942B94}" dt="2022-11-23T17:07:31.994" v="1640" actId="207"/>
        <pc:sldMkLst>
          <pc:docMk/>
          <pc:sldMk cId="878433284" sldId="286"/>
        </pc:sldMkLst>
        <pc:spChg chg="mod">
          <ac:chgData name="Carola Kuhlmann" userId="64453c40-3ecc-47dc-883b-cca5088bac06" providerId="ADAL" clId="{DE541290-94EB-44DB-AC49-7E57FE942B94}" dt="2022-11-23T17:07:31.994" v="1640" actId="207"/>
          <ac:spMkLst>
            <pc:docMk/>
            <pc:sldMk cId="878433284" sldId="286"/>
            <ac:spMk id="2" creationId="{9D115783-E50D-7E06-2999-52DC6212FED8}"/>
          </ac:spMkLst>
        </pc:spChg>
        <pc:spChg chg="mod">
          <ac:chgData name="Carola Kuhlmann" userId="64453c40-3ecc-47dc-883b-cca5088bac06" providerId="ADAL" clId="{DE541290-94EB-44DB-AC49-7E57FE942B94}" dt="2022-11-21T12:23:38.516" v="1304" actId="20577"/>
          <ac:spMkLst>
            <pc:docMk/>
            <pc:sldMk cId="878433284" sldId="286"/>
            <ac:spMk id="3" creationId="{26199B52-BC16-3B0E-9F39-5116D35BB300}"/>
          </ac:spMkLst>
        </pc:spChg>
      </pc:sldChg>
      <pc:sldChg chg="modSp new mod">
        <pc:chgData name="Carola Kuhlmann" userId="64453c40-3ecc-47dc-883b-cca5088bac06" providerId="ADAL" clId="{DE541290-94EB-44DB-AC49-7E57FE942B94}" dt="2022-11-23T17:07:56.495" v="1641" actId="207"/>
        <pc:sldMkLst>
          <pc:docMk/>
          <pc:sldMk cId="1904731773" sldId="287"/>
        </pc:sldMkLst>
        <pc:spChg chg="mod">
          <ac:chgData name="Carola Kuhlmann" userId="64453c40-3ecc-47dc-883b-cca5088bac06" providerId="ADAL" clId="{DE541290-94EB-44DB-AC49-7E57FE942B94}" dt="2022-11-23T17:07:56.495" v="1641" actId="207"/>
          <ac:spMkLst>
            <pc:docMk/>
            <pc:sldMk cId="1904731773" sldId="287"/>
            <ac:spMk id="2" creationId="{EE6358C3-AA54-6A65-C564-8C26221F9277}"/>
          </ac:spMkLst>
        </pc:spChg>
        <pc:spChg chg="mod">
          <ac:chgData name="Carola Kuhlmann" userId="64453c40-3ecc-47dc-883b-cca5088bac06" providerId="ADAL" clId="{DE541290-94EB-44DB-AC49-7E57FE942B94}" dt="2022-11-21T12:25:53.527" v="1324"/>
          <ac:spMkLst>
            <pc:docMk/>
            <pc:sldMk cId="1904731773" sldId="287"/>
            <ac:spMk id="3" creationId="{478CBB80-F937-2575-489E-0000FAFB6C78}"/>
          </ac:spMkLst>
        </pc:spChg>
      </pc:sldChg>
      <pc:sldChg chg="modSp new mod">
        <pc:chgData name="Carola Kuhlmann" userId="64453c40-3ecc-47dc-883b-cca5088bac06" providerId="ADAL" clId="{DE541290-94EB-44DB-AC49-7E57FE942B94}" dt="2022-11-23T17:08:12.346" v="1642" actId="207"/>
        <pc:sldMkLst>
          <pc:docMk/>
          <pc:sldMk cId="2854815537" sldId="288"/>
        </pc:sldMkLst>
        <pc:spChg chg="mod">
          <ac:chgData name="Carola Kuhlmann" userId="64453c40-3ecc-47dc-883b-cca5088bac06" providerId="ADAL" clId="{DE541290-94EB-44DB-AC49-7E57FE942B94}" dt="2022-11-23T17:08:12.346" v="1642" actId="207"/>
          <ac:spMkLst>
            <pc:docMk/>
            <pc:sldMk cId="2854815537" sldId="288"/>
            <ac:spMk id="2" creationId="{BA2D4767-5262-C558-792B-76507AED76FB}"/>
          </ac:spMkLst>
        </pc:spChg>
        <pc:spChg chg="mod">
          <ac:chgData name="Carola Kuhlmann" userId="64453c40-3ecc-47dc-883b-cca5088bac06" providerId="ADAL" clId="{DE541290-94EB-44DB-AC49-7E57FE942B94}" dt="2022-11-21T12:53:33.485" v="1481" actId="20577"/>
          <ac:spMkLst>
            <pc:docMk/>
            <pc:sldMk cId="2854815537" sldId="288"/>
            <ac:spMk id="3" creationId="{242AB364-8FE0-A7A3-54C4-CB03E2D2A7A5}"/>
          </ac:spMkLst>
        </pc:spChg>
      </pc:sldChg>
      <pc:sldChg chg="modSp new mod">
        <pc:chgData name="Carola Kuhlmann" userId="64453c40-3ecc-47dc-883b-cca5088bac06" providerId="ADAL" clId="{DE541290-94EB-44DB-AC49-7E57FE942B94}" dt="2022-12-08T16:38:58.520" v="1942" actId="27636"/>
        <pc:sldMkLst>
          <pc:docMk/>
          <pc:sldMk cId="3504654782" sldId="289"/>
        </pc:sldMkLst>
        <pc:spChg chg="mod">
          <ac:chgData name="Carola Kuhlmann" userId="64453c40-3ecc-47dc-883b-cca5088bac06" providerId="ADAL" clId="{DE541290-94EB-44DB-AC49-7E57FE942B94}" dt="2022-11-21T12:54:56.546" v="1499" actId="20577"/>
          <ac:spMkLst>
            <pc:docMk/>
            <pc:sldMk cId="3504654782" sldId="289"/>
            <ac:spMk id="2" creationId="{0F75A0D2-87DB-942A-FCF0-D15DE2824F39}"/>
          </ac:spMkLst>
        </pc:spChg>
        <pc:spChg chg="mod">
          <ac:chgData name="Carola Kuhlmann" userId="64453c40-3ecc-47dc-883b-cca5088bac06" providerId="ADAL" clId="{DE541290-94EB-44DB-AC49-7E57FE942B94}" dt="2022-12-08T16:38:58.520" v="1942" actId="27636"/>
          <ac:spMkLst>
            <pc:docMk/>
            <pc:sldMk cId="3504654782" sldId="289"/>
            <ac:spMk id="3" creationId="{771AC1B6-EC99-F6EC-C2AB-2660740B9CCD}"/>
          </ac:spMkLst>
        </pc:spChg>
      </pc:sldChg>
      <pc:sldChg chg="del">
        <pc:chgData name="Carola Kuhlmann" userId="64453c40-3ecc-47dc-883b-cca5088bac06" providerId="ADAL" clId="{DE541290-94EB-44DB-AC49-7E57FE942B94}" dt="2022-11-21T11:01:00.530" v="205" actId="47"/>
        <pc:sldMkLst>
          <pc:docMk/>
          <pc:sldMk cId="4120162778" sldId="289"/>
        </pc:sldMkLst>
      </pc:sldChg>
      <pc:sldChg chg="modSp new del mod">
        <pc:chgData name="Carola Kuhlmann" userId="64453c40-3ecc-47dc-883b-cca5088bac06" providerId="ADAL" clId="{DE541290-94EB-44DB-AC49-7E57FE942B94}" dt="2022-11-21T13:00:39.110" v="1538" actId="47"/>
        <pc:sldMkLst>
          <pc:docMk/>
          <pc:sldMk cId="252450887" sldId="290"/>
        </pc:sldMkLst>
        <pc:spChg chg="mod">
          <ac:chgData name="Carola Kuhlmann" userId="64453c40-3ecc-47dc-883b-cca5088bac06" providerId="ADAL" clId="{DE541290-94EB-44DB-AC49-7E57FE942B94}" dt="2022-11-21T12:56:20.604" v="1513" actId="20577"/>
          <ac:spMkLst>
            <pc:docMk/>
            <pc:sldMk cId="252450887" sldId="290"/>
            <ac:spMk id="2" creationId="{BCFAA45F-0441-4B2B-0373-7D3C8348B063}"/>
          </ac:spMkLst>
        </pc:spChg>
        <pc:spChg chg="mod">
          <ac:chgData name="Carola Kuhlmann" userId="64453c40-3ecc-47dc-883b-cca5088bac06" providerId="ADAL" clId="{DE541290-94EB-44DB-AC49-7E57FE942B94}" dt="2022-11-21T13:00:35.468" v="1537" actId="20577"/>
          <ac:spMkLst>
            <pc:docMk/>
            <pc:sldMk cId="252450887" sldId="290"/>
            <ac:spMk id="3" creationId="{C4C012D6-08D8-A504-058C-703EE35528FD}"/>
          </ac:spMkLst>
        </pc:spChg>
      </pc:sldChg>
    </pc:docChg>
  </pc:docChgLst>
  <pc:docChgLst>
    <pc:chgData name="Carola Kuhlmann" userId="64453c40-3ecc-47dc-883b-cca5088bac06" providerId="ADAL" clId="{6B2C8E26-366A-4F98-8634-66A06BE460D6}"/>
    <pc:docChg chg="custSel modSld">
      <pc:chgData name="Carola Kuhlmann" userId="64453c40-3ecc-47dc-883b-cca5088bac06" providerId="ADAL" clId="{6B2C8E26-366A-4F98-8634-66A06BE460D6}" dt="2022-11-24T17:25:36.232" v="8" actId="20577"/>
      <pc:docMkLst>
        <pc:docMk/>
      </pc:docMkLst>
      <pc:sldChg chg="modSp mod">
        <pc:chgData name="Carola Kuhlmann" userId="64453c40-3ecc-47dc-883b-cca5088bac06" providerId="ADAL" clId="{6B2C8E26-366A-4F98-8634-66A06BE460D6}" dt="2022-11-24T17:25:36.232" v="8" actId="20577"/>
        <pc:sldMkLst>
          <pc:docMk/>
          <pc:sldMk cId="0" sldId="276"/>
        </pc:sldMkLst>
        <pc:spChg chg="mod">
          <ac:chgData name="Carola Kuhlmann" userId="64453c40-3ecc-47dc-883b-cca5088bac06" providerId="ADAL" clId="{6B2C8E26-366A-4F98-8634-66A06BE460D6}" dt="2022-11-24T17:25:36.232" v="8" actId="20577"/>
          <ac:spMkLst>
            <pc:docMk/>
            <pc:sldMk cId="0" sldId="276"/>
            <ac:spMk id="5" creationId="{00000000-0000-0000-0000-000000000000}"/>
          </ac:spMkLst>
        </pc:spChg>
      </pc:sldChg>
      <pc:sldChg chg="delSp modSp mod">
        <pc:chgData name="Carola Kuhlmann" userId="64453c40-3ecc-47dc-883b-cca5088bac06" providerId="ADAL" clId="{6B2C8E26-366A-4F98-8634-66A06BE460D6}" dt="2022-11-24T17:23:42.046" v="4" actId="14100"/>
        <pc:sldMkLst>
          <pc:docMk/>
          <pc:sldMk cId="0" sldId="278"/>
        </pc:sldMkLst>
        <pc:picChg chg="del">
          <ac:chgData name="Carola Kuhlmann" userId="64453c40-3ecc-47dc-883b-cca5088bac06" providerId="ADAL" clId="{6B2C8E26-366A-4F98-8634-66A06BE460D6}" dt="2022-11-24T17:23:35.817" v="2" actId="478"/>
          <ac:picMkLst>
            <pc:docMk/>
            <pc:sldMk cId="0" sldId="278"/>
            <ac:picMk id="13" creationId="{00000000-0000-0000-0000-000000000000}"/>
          </ac:picMkLst>
        </pc:picChg>
        <pc:picChg chg="mod">
          <ac:chgData name="Carola Kuhlmann" userId="64453c40-3ecc-47dc-883b-cca5088bac06" providerId="ADAL" clId="{6B2C8E26-366A-4F98-8634-66A06BE460D6}" dt="2022-11-24T17:23:42.046" v="4" actId="14100"/>
          <ac:picMkLst>
            <pc:docMk/>
            <pc:sldMk cId="0" sldId="278"/>
            <ac:picMk id="2050" creationId="{00000000-0000-0000-0000-000000000000}"/>
          </ac:picMkLst>
        </pc:picChg>
      </pc:sldChg>
      <pc:sldChg chg="delSp modSp mod">
        <pc:chgData name="Carola Kuhlmann" userId="64453c40-3ecc-47dc-883b-cca5088bac06" providerId="ADAL" clId="{6B2C8E26-366A-4F98-8634-66A06BE460D6}" dt="2022-11-24T17:23:26.710" v="1" actId="1076"/>
        <pc:sldMkLst>
          <pc:docMk/>
          <pc:sldMk cId="0" sldId="279"/>
        </pc:sldMkLst>
        <pc:picChg chg="mod">
          <ac:chgData name="Carola Kuhlmann" userId="64453c40-3ecc-47dc-883b-cca5088bac06" providerId="ADAL" clId="{6B2C8E26-366A-4F98-8634-66A06BE460D6}" dt="2022-11-24T17:23:26.710" v="1" actId="1076"/>
          <ac:picMkLst>
            <pc:docMk/>
            <pc:sldMk cId="0" sldId="279"/>
            <ac:picMk id="10" creationId="{00000000-0000-0000-0000-000000000000}"/>
          </ac:picMkLst>
        </pc:picChg>
        <pc:picChg chg="del">
          <ac:chgData name="Carola Kuhlmann" userId="64453c40-3ecc-47dc-883b-cca5088bac06" providerId="ADAL" clId="{6B2C8E26-366A-4F98-8634-66A06BE460D6}" dt="2022-11-24T17:23:23.511" v="0" actId="478"/>
          <ac:picMkLst>
            <pc:docMk/>
            <pc:sldMk cId="0" sldId="279"/>
            <ac:picMk id="2050" creationId="{00000000-0000-0000-0000-000000000000}"/>
          </ac:picMkLst>
        </pc:picChg>
      </pc:sldChg>
      <pc:sldChg chg="modSp mod">
        <pc:chgData name="Carola Kuhlmann" userId="64453c40-3ecc-47dc-883b-cca5088bac06" providerId="ADAL" clId="{6B2C8E26-366A-4F98-8634-66A06BE460D6}" dt="2022-11-24T17:24:33.348" v="7" actId="20577"/>
        <pc:sldMkLst>
          <pc:docMk/>
          <pc:sldMk cId="3504654782" sldId="289"/>
        </pc:sldMkLst>
        <pc:spChg chg="mod">
          <ac:chgData name="Carola Kuhlmann" userId="64453c40-3ecc-47dc-883b-cca5088bac06" providerId="ADAL" clId="{6B2C8E26-366A-4F98-8634-66A06BE460D6}" dt="2022-11-24T17:24:33.348" v="7" actId="20577"/>
          <ac:spMkLst>
            <pc:docMk/>
            <pc:sldMk cId="3504654782" sldId="289"/>
            <ac:spMk id="3" creationId="{771AC1B6-EC99-F6EC-C2AB-2660740B9CC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a:p>
        </p:txBody>
      </p:sp>
      <p:sp>
        <p:nvSpPr>
          <p:cNvPr id="3" name="Datumsplatzhalt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071D7EA0-E8FA-43FF-90B6-8ACE7015FA5F}" type="datetimeFigureOut">
              <a:rPr lang="en-GB" smtClean="0"/>
              <a:t>08/12/2022</a:t>
            </a:fld>
            <a:endParaRPr lang="en-GB"/>
          </a:p>
        </p:txBody>
      </p:sp>
      <p:sp>
        <p:nvSpPr>
          <p:cNvPr id="4" name="Folienbildplatzhalt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n-GB"/>
          </a:p>
        </p:txBody>
      </p:sp>
      <p:sp>
        <p:nvSpPr>
          <p:cNvPr id="5" name="Notizenplatzhalt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a:p>
        </p:txBody>
      </p:sp>
      <p:sp>
        <p:nvSpPr>
          <p:cNvPr id="7" name="Foliennummernplatzhalt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A53B258A-E0C9-4A6A-A54F-D3125484A3BB}" type="slidenum">
              <a:rPr lang="en-GB" smtClean="0"/>
              <a:t>‹Nr.›</a:t>
            </a:fld>
            <a:endParaRPr lang="en-GB"/>
          </a:p>
        </p:txBody>
      </p:sp>
    </p:spTree>
    <p:extLst>
      <p:ext uri="{BB962C8B-B14F-4D97-AF65-F5344CB8AC3E}">
        <p14:creationId xmlns:p14="http://schemas.microsoft.com/office/powerpoint/2010/main" val="2331677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53B258A-E0C9-4A6A-A54F-D3125484A3BB}" type="slidenum">
              <a:rPr lang="en-GB" smtClean="0"/>
              <a:t>1</a:t>
            </a:fld>
            <a:endParaRPr lang="en-GB"/>
          </a:p>
        </p:txBody>
      </p:sp>
    </p:spTree>
    <p:extLst>
      <p:ext uri="{BB962C8B-B14F-4D97-AF65-F5344CB8AC3E}">
        <p14:creationId xmlns:p14="http://schemas.microsoft.com/office/powerpoint/2010/main" val="1265051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055"/>
          <p:cNvSpPr>
            <a:spLocks noGrp="1" noChangeArrowheads="1"/>
          </p:cNvSpPr>
          <p:nvPr>
            <p:ph type="sldNum" sz="quarter" idx="5"/>
          </p:nvPr>
        </p:nvSpPr>
        <p:spPr>
          <a:noFill/>
        </p:spPr>
        <p:txBody>
          <a:bodyPr/>
          <a:lstStyle/>
          <a:p>
            <a:fld id="{7806FCB5-F784-4F35-9DCB-07A98C77DB2E}" type="slidenum">
              <a:rPr lang="de-DE" smtClean="0"/>
              <a:pPr/>
              <a:t>11</a:t>
            </a:fld>
            <a:endParaRPr lang="de-DE"/>
          </a:p>
        </p:txBody>
      </p:sp>
      <p:sp>
        <p:nvSpPr>
          <p:cNvPr id="246787" name="Rectangle 2"/>
          <p:cNvSpPr>
            <a:spLocks noGrp="1" noRot="1" noChangeAspect="1" noChangeArrowheads="1" noTextEdit="1"/>
          </p:cNvSpPr>
          <p:nvPr>
            <p:ph type="sldImg"/>
          </p:nvPr>
        </p:nvSpPr>
        <p:spPr>
          <a:xfrm>
            <a:off x="381000" y="685800"/>
            <a:ext cx="6096000" cy="3429000"/>
          </a:xfrm>
          <a:ln/>
        </p:spPr>
      </p:sp>
      <p:sp>
        <p:nvSpPr>
          <p:cNvPr id="24678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055"/>
          <p:cNvSpPr>
            <a:spLocks noGrp="1" noChangeArrowheads="1"/>
          </p:cNvSpPr>
          <p:nvPr>
            <p:ph type="sldNum" sz="quarter" idx="5"/>
          </p:nvPr>
        </p:nvSpPr>
        <p:spPr>
          <a:noFill/>
        </p:spPr>
        <p:txBody>
          <a:bodyPr/>
          <a:lstStyle/>
          <a:p>
            <a:fld id="{EFE6E821-7588-4B89-B513-AF6735861EAD}" type="slidenum">
              <a:rPr lang="de-DE" smtClean="0"/>
              <a:pPr/>
              <a:t>12</a:t>
            </a:fld>
            <a:endParaRPr lang="de-DE"/>
          </a:p>
        </p:txBody>
      </p:sp>
      <p:sp>
        <p:nvSpPr>
          <p:cNvPr id="252931" name="Rectangle 2"/>
          <p:cNvSpPr>
            <a:spLocks noGrp="1" noRot="1" noChangeAspect="1" noChangeArrowheads="1" noTextEdit="1"/>
          </p:cNvSpPr>
          <p:nvPr>
            <p:ph type="sldImg"/>
          </p:nvPr>
        </p:nvSpPr>
        <p:spPr>
          <a:xfrm>
            <a:off x="381000" y="685800"/>
            <a:ext cx="6096000" cy="3429000"/>
          </a:xfrm>
          <a:ln/>
        </p:spPr>
      </p:sp>
      <p:sp>
        <p:nvSpPr>
          <p:cNvPr id="25293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53B258A-E0C9-4A6A-A54F-D3125484A3BB}" type="slidenum">
              <a:rPr lang="en-GB" smtClean="0"/>
              <a:t>15</a:t>
            </a:fld>
            <a:endParaRPr lang="en-GB"/>
          </a:p>
        </p:txBody>
      </p:sp>
    </p:spTree>
    <p:extLst>
      <p:ext uri="{BB962C8B-B14F-4D97-AF65-F5344CB8AC3E}">
        <p14:creationId xmlns:p14="http://schemas.microsoft.com/office/powerpoint/2010/main" val="395257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en-GB"/>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GB"/>
          </a:p>
        </p:txBody>
      </p:sp>
      <p:sp>
        <p:nvSpPr>
          <p:cNvPr id="4" name="Datumsplatzhalter 3"/>
          <p:cNvSpPr>
            <a:spLocks noGrp="1"/>
          </p:cNvSpPr>
          <p:nvPr>
            <p:ph type="dt" sz="half" idx="10"/>
          </p:nvPr>
        </p:nvSpPr>
        <p:spPr/>
        <p:txBody>
          <a:bodyPr/>
          <a:lstStyle/>
          <a:p>
            <a:r>
              <a:rPr lang="de-DE"/>
              <a:t>18.12.2020</a:t>
            </a:r>
            <a:endParaRPr lang="en-GB"/>
          </a:p>
        </p:txBody>
      </p:sp>
      <p:sp>
        <p:nvSpPr>
          <p:cNvPr id="5" name="Fußzeilenplatzhalter 4"/>
          <p:cNvSpPr>
            <a:spLocks noGrp="1"/>
          </p:cNvSpPr>
          <p:nvPr>
            <p:ph type="ftr" sz="quarter" idx="11"/>
          </p:nvPr>
        </p:nvSpPr>
        <p:spPr/>
        <p:txBody>
          <a:bodyPr/>
          <a:lstStyle/>
          <a:p>
            <a:r>
              <a:rPr lang="de-DE"/>
              <a:t>Start-up Promotionskolleg NRW</a:t>
            </a:r>
            <a:endParaRPr lang="en-GB"/>
          </a:p>
        </p:txBody>
      </p:sp>
      <p:sp>
        <p:nvSpPr>
          <p:cNvPr id="6" name="Foliennummernplatzhalter 5"/>
          <p:cNvSpPr>
            <a:spLocks noGrp="1"/>
          </p:cNvSpPr>
          <p:nvPr>
            <p:ph type="sldNum" sz="quarter" idx="12"/>
          </p:nvPr>
        </p:nvSpPr>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276839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p:cNvSpPr>
            <a:spLocks noGrp="1"/>
          </p:cNvSpPr>
          <p:nvPr>
            <p:ph type="dt" sz="half" idx="10"/>
          </p:nvPr>
        </p:nvSpPr>
        <p:spPr/>
        <p:txBody>
          <a:bodyPr/>
          <a:lstStyle/>
          <a:p>
            <a:r>
              <a:rPr lang="de-DE"/>
              <a:t>18.12.2020</a:t>
            </a:r>
            <a:endParaRPr lang="en-GB"/>
          </a:p>
        </p:txBody>
      </p:sp>
      <p:sp>
        <p:nvSpPr>
          <p:cNvPr id="5" name="Fußzeilenplatzhalter 4"/>
          <p:cNvSpPr>
            <a:spLocks noGrp="1"/>
          </p:cNvSpPr>
          <p:nvPr>
            <p:ph type="ftr" sz="quarter" idx="11"/>
          </p:nvPr>
        </p:nvSpPr>
        <p:spPr/>
        <p:txBody>
          <a:bodyPr/>
          <a:lstStyle/>
          <a:p>
            <a:r>
              <a:rPr lang="de-DE"/>
              <a:t>Start-up Promotionskolleg NRW</a:t>
            </a:r>
            <a:endParaRPr lang="en-GB"/>
          </a:p>
        </p:txBody>
      </p:sp>
      <p:sp>
        <p:nvSpPr>
          <p:cNvPr id="6" name="Foliennummernplatzhalter 5"/>
          <p:cNvSpPr>
            <a:spLocks noGrp="1"/>
          </p:cNvSpPr>
          <p:nvPr>
            <p:ph type="sldNum" sz="quarter" idx="12"/>
          </p:nvPr>
        </p:nvSpPr>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462962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en-GB"/>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p:cNvSpPr>
            <a:spLocks noGrp="1"/>
          </p:cNvSpPr>
          <p:nvPr>
            <p:ph type="dt" sz="half" idx="10"/>
          </p:nvPr>
        </p:nvSpPr>
        <p:spPr/>
        <p:txBody>
          <a:bodyPr/>
          <a:lstStyle/>
          <a:p>
            <a:r>
              <a:rPr lang="de-DE"/>
              <a:t>18.12.2020</a:t>
            </a:r>
            <a:endParaRPr lang="en-GB"/>
          </a:p>
        </p:txBody>
      </p:sp>
      <p:sp>
        <p:nvSpPr>
          <p:cNvPr id="5" name="Fußzeilenplatzhalter 4"/>
          <p:cNvSpPr>
            <a:spLocks noGrp="1"/>
          </p:cNvSpPr>
          <p:nvPr>
            <p:ph type="ftr" sz="quarter" idx="11"/>
          </p:nvPr>
        </p:nvSpPr>
        <p:spPr/>
        <p:txBody>
          <a:bodyPr/>
          <a:lstStyle/>
          <a:p>
            <a:r>
              <a:rPr lang="de-DE"/>
              <a:t>Start-up Promotionskolleg NRW</a:t>
            </a:r>
            <a:endParaRPr lang="en-GB"/>
          </a:p>
        </p:txBody>
      </p:sp>
      <p:sp>
        <p:nvSpPr>
          <p:cNvPr id="6" name="Foliennummernplatzhalter 5"/>
          <p:cNvSpPr>
            <a:spLocks noGrp="1"/>
          </p:cNvSpPr>
          <p:nvPr>
            <p:ph type="sldNum" sz="quarter" idx="12"/>
          </p:nvPr>
        </p:nvSpPr>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2637234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GB"/>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p:cNvSpPr>
            <a:spLocks noGrp="1"/>
          </p:cNvSpPr>
          <p:nvPr>
            <p:ph type="dt" sz="half" idx="10"/>
          </p:nvPr>
        </p:nvSpPr>
        <p:spPr>
          <a:xfrm>
            <a:off x="838200" y="6356349"/>
            <a:ext cx="1550773" cy="365125"/>
          </a:xfrm>
        </p:spPr>
        <p:txBody>
          <a:bodyPr/>
          <a:lstStyle/>
          <a:p>
            <a:r>
              <a:rPr lang="de-DE"/>
              <a:t>18.12.2020</a:t>
            </a:r>
            <a:endParaRPr lang="en-GB"/>
          </a:p>
        </p:txBody>
      </p:sp>
      <p:sp>
        <p:nvSpPr>
          <p:cNvPr id="5" name="Fußzeilenplatzhalter 4"/>
          <p:cNvSpPr>
            <a:spLocks noGrp="1"/>
          </p:cNvSpPr>
          <p:nvPr>
            <p:ph type="ftr" sz="quarter" idx="11"/>
          </p:nvPr>
        </p:nvSpPr>
        <p:spPr>
          <a:xfrm>
            <a:off x="3048000" y="6356350"/>
            <a:ext cx="4998308" cy="365125"/>
          </a:xfrm>
        </p:spPr>
        <p:txBody>
          <a:bodyPr/>
          <a:lstStyle/>
          <a:p>
            <a:r>
              <a:rPr lang="de-DE"/>
              <a:t>Start-up Promotionskolleg NRW</a:t>
            </a:r>
            <a:endParaRPr lang="en-GB"/>
          </a:p>
        </p:txBody>
      </p:sp>
      <p:sp>
        <p:nvSpPr>
          <p:cNvPr id="6" name="Foliennummernplatzhalter 5"/>
          <p:cNvSpPr>
            <a:spLocks noGrp="1"/>
          </p:cNvSpPr>
          <p:nvPr>
            <p:ph type="sldNum" sz="quarter" idx="12"/>
          </p:nvPr>
        </p:nvSpPr>
        <p:spPr>
          <a:xfrm>
            <a:off x="10140778" y="6356350"/>
            <a:ext cx="1213022" cy="365125"/>
          </a:xfrm>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375146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en-GB"/>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r>
              <a:rPr lang="de-DE"/>
              <a:t>18.12.2020</a:t>
            </a:r>
            <a:endParaRPr lang="en-GB"/>
          </a:p>
        </p:txBody>
      </p:sp>
      <p:sp>
        <p:nvSpPr>
          <p:cNvPr id="5" name="Fußzeilenplatzhalter 4"/>
          <p:cNvSpPr>
            <a:spLocks noGrp="1"/>
          </p:cNvSpPr>
          <p:nvPr>
            <p:ph type="ftr" sz="quarter" idx="11"/>
          </p:nvPr>
        </p:nvSpPr>
        <p:spPr/>
        <p:txBody>
          <a:bodyPr/>
          <a:lstStyle/>
          <a:p>
            <a:r>
              <a:rPr lang="de-DE"/>
              <a:t>Start-up Promotionskolleg NRW</a:t>
            </a:r>
            <a:endParaRPr lang="en-GB"/>
          </a:p>
        </p:txBody>
      </p:sp>
      <p:sp>
        <p:nvSpPr>
          <p:cNvPr id="6" name="Foliennummernplatzhalter 5"/>
          <p:cNvSpPr>
            <a:spLocks noGrp="1"/>
          </p:cNvSpPr>
          <p:nvPr>
            <p:ph type="sldNum" sz="quarter" idx="12"/>
          </p:nvPr>
        </p:nvSpPr>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182486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GB"/>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umsplatzhalter 4"/>
          <p:cNvSpPr>
            <a:spLocks noGrp="1"/>
          </p:cNvSpPr>
          <p:nvPr>
            <p:ph type="dt" sz="half" idx="10"/>
          </p:nvPr>
        </p:nvSpPr>
        <p:spPr/>
        <p:txBody>
          <a:bodyPr/>
          <a:lstStyle/>
          <a:p>
            <a:r>
              <a:rPr lang="de-DE"/>
              <a:t>18.12.2020</a:t>
            </a:r>
            <a:endParaRPr lang="en-GB"/>
          </a:p>
        </p:txBody>
      </p:sp>
      <p:sp>
        <p:nvSpPr>
          <p:cNvPr id="6" name="Fußzeilenplatzhalter 5"/>
          <p:cNvSpPr>
            <a:spLocks noGrp="1"/>
          </p:cNvSpPr>
          <p:nvPr>
            <p:ph type="ftr" sz="quarter" idx="11"/>
          </p:nvPr>
        </p:nvSpPr>
        <p:spPr/>
        <p:txBody>
          <a:bodyPr/>
          <a:lstStyle/>
          <a:p>
            <a:r>
              <a:rPr lang="de-DE"/>
              <a:t>Start-up Promotionskolleg NRW</a:t>
            </a:r>
            <a:endParaRPr lang="en-GB"/>
          </a:p>
        </p:txBody>
      </p:sp>
      <p:sp>
        <p:nvSpPr>
          <p:cNvPr id="7" name="Foliennummernplatzhalter 6"/>
          <p:cNvSpPr>
            <a:spLocks noGrp="1"/>
          </p:cNvSpPr>
          <p:nvPr>
            <p:ph type="sldNum" sz="quarter" idx="12"/>
          </p:nvPr>
        </p:nvSpPr>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1733062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en-GB"/>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umsplatzhalter 6"/>
          <p:cNvSpPr>
            <a:spLocks noGrp="1"/>
          </p:cNvSpPr>
          <p:nvPr>
            <p:ph type="dt" sz="half" idx="10"/>
          </p:nvPr>
        </p:nvSpPr>
        <p:spPr/>
        <p:txBody>
          <a:bodyPr/>
          <a:lstStyle/>
          <a:p>
            <a:r>
              <a:rPr lang="de-DE"/>
              <a:t>18.12.2020</a:t>
            </a:r>
            <a:endParaRPr lang="en-GB"/>
          </a:p>
        </p:txBody>
      </p:sp>
      <p:sp>
        <p:nvSpPr>
          <p:cNvPr id="8" name="Fußzeilenplatzhalter 7"/>
          <p:cNvSpPr>
            <a:spLocks noGrp="1"/>
          </p:cNvSpPr>
          <p:nvPr>
            <p:ph type="ftr" sz="quarter" idx="11"/>
          </p:nvPr>
        </p:nvSpPr>
        <p:spPr/>
        <p:txBody>
          <a:bodyPr/>
          <a:lstStyle/>
          <a:p>
            <a:r>
              <a:rPr lang="de-DE"/>
              <a:t>Start-up Promotionskolleg NRW</a:t>
            </a:r>
            <a:endParaRPr lang="en-GB"/>
          </a:p>
        </p:txBody>
      </p:sp>
      <p:sp>
        <p:nvSpPr>
          <p:cNvPr id="9" name="Foliennummernplatzhalter 8"/>
          <p:cNvSpPr>
            <a:spLocks noGrp="1"/>
          </p:cNvSpPr>
          <p:nvPr>
            <p:ph type="sldNum" sz="quarter" idx="12"/>
          </p:nvPr>
        </p:nvSpPr>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1065652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GB"/>
          </a:p>
        </p:txBody>
      </p:sp>
      <p:sp>
        <p:nvSpPr>
          <p:cNvPr id="3" name="Datumsplatzhalter 2"/>
          <p:cNvSpPr>
            <a:spLocks noGrp="1"/>
          </p:cNvSpPr>
          <p:nvPr>
            <p:ph type="dt" sz="half" idx="10"/>
          </p:nvPr>
        </p:nvSpPr>
        <p:spPr/>
        <p:txBody>
          <a:bodyPr/>
          <a:lstStyle/>
          <a:p>
            <a:r>
              <a:rPr lang="de-DE"/>
              <a:t>18.12.2020</a:t>
            </a:r>
            <a:endParaRPr lang="en-GB"/>
          </a:p>
        </p:txBody>
      </p:sp>
      <p:sp>
        <p:nvSpPr>
          <p:cNvPr id="4" name="Fußzeilenplatzhalter 3"/>
          <p:cNvSpPr>
            <a:spLocks noGrp="1"/>
          </p:cNvSpPr>
          <p:nvPr>
            <p:ph type="ftr" sz="quarter" idx="11"/>
          </p:nvPr>
        </p:nvSpPr>
        <p:spPr/>
        <p:txBody>
          <a:bodyPr/>
          <a:lstStyle/>
          <a:p>
            <a:r>
              <a:rPr lang="de-DE"/>
              <a:t>Start-up Promotionskolleg NRW</a:t>
            </a:r>
            <a:endParaRPr lang="en-GB"/>
          </a:p>
        </p:txBody>
      </p:sp>
      <p:sp>
        <p:nvSpPr>
          <p:cNvPr id="5" name="Foliennummernplatzhalter 4"/>
          <p:cNvSpPr>
            <a:spLocks noGrp="1"/>
          </p:cNvSpPr>
          <p:nvPr>
            <p:ph type="sldNum" sz="quarter" idx="12"/>
          </p:nvPr>
        </p:nvSpPr>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168579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18.12.2020</a:t>
            </a:r>
            <a:endParaRPr lang="en-GB"/>
          </a:p>
        </p:txBody>
      </p:sp>
      <p:sp>
        <p:nvSpPr>
          <p:cNvPr id="3" name="Fußzeilenplatzhalter 2"/>
          <p:cNvSpPr>
            <a:spLocks noGrp="1"/>
          </p:cNvSpPr>
          <p:nvPr>
            <p:ph type="ftr" sz="quarter" idx="11"/>
          </p:nvPr>
        </p:nvSpPr>
        <p:spPr/>
        <p:txBody>
          <a:bodyPr/>
          <a:lstStyle/>
          <a:p>
            <a:r>
              <a:rPr lang="de-DE"/>
              <a:t>Start-up Promotionskolleg NRW</a:t>
            </a:r>
            <a:endParaRPr lang="en-GB"/>
          </a:p>
        </p:txBody>
      </p:sp>
      <p:sp>
        <p:nvSpPr>
          <p:cNvPr id="4" name="Foliennummernplatzhalter 3"/>
          <p:cNvSpPr>
            <a:spLocks noGrp="1"/>
          </p:cNvSpPr>
          <p:nvPr>
            <p:ph type="sldNum" sz="quarter" idx="12"/>
          </p:nvPr>
        </p:nvSpPr>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1695759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GB"/>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18.12.2020</a:t>
            </a:r>
            <a:endParaRPr lang="en-GB"/>
          </a:p>
        </p:txBody>
      </p:sp>
      <p:sp>
        <p:nvSpPr>
          <p:cNvPr id="6" name="Fußzeilenplatzhalter 5"/>
          <p:cNvSpPr>
            <a:spLocks noGrp="1"/>
          </p:cNvSpPr>
          <p:nvPr>
            <p:ph type="ftr" sz="quarter" idx="11"/>
          </p:nvPr>
        </p:nvSpPr>
        <p:spPr/>
        <p:txBody>
          <a:bodyPr/>
          <a:lstStyle/>
          <a:p>
            <a:r>
              <a:rPr lang="de-DE"/>
              <a:t>Start-up Promotionskolleg NRW</a:t>
            </a:r>
            <a:endParaRPr lang="en-GB"/>
          </a:p>
        </p:txBody>
      </p:sp>
      <p:sp>
        <p:nvSpPr>
          <p:cNvPr id="7" name="Foliennummernplatzhalter 6"/>
          <p:cNvSpPr>
            <a:spLocks noGrp="1"/>
          </p:cNvSpPr>
          <p:nvPr>
            <p:ph type="sldNum" sz="quarter" idx="12"/>
          </p:nvPr>
        </p:nvSpPr>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4202745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GB"/>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18.12.2020</a:t>
            </a:r>
            <a:endParaRPr lang="en-GB"/>
          </a:p>
        </p:txBody>
      </p:sp>
      <p:sp>
        <p:nvSpPr>
          <p:cNvPr id="6" name="Fußzeilenplatzhalter 5"/>
          <p:cNvSpPr>
            <a:spLocks noGrp="1"/>
          </p:cNvSpPr>
          <p:nvPr>
            <p:ph type="ftr" sz="quarter" idx="11"/>
          </p:nvPr>
        </p:nvSpPr>
        <p:spPr/>
        <p:txBody>
          <a:bodyPr/>
          <a:lstStyle/>
          <a:p>
            <a:r>
              <a:rPr lang="de-DE"/>
              <a:t>Start-up Promotionskolleg NRW</a:t>
            </a:r>
            <a:endParaRPr lang="en-GB"/>
          </a:p>
        </p:txBody>
      </p:sp>
      <p:sp>
        <p:nvSpPr>
          <p:cNvPr id="7" name="Foliennummernplatzhalter 6"/>
          <p:cNvSpPr>
            <a:spLocks noGrp="1"/>
          </p:cNvSpPr>
          <p:nvPr>
            <p:ph type="sldNum" sz="quarter" idx="12"/>
          </p:nvPr>
        </p:nvSpPr>
        <p:spPr/>
        <p:txBody>
          <a:bodyPr/>
          <a:lstStyle/>
          <a:p>
            <a:fld id="{1FE38CA1-EAF5-42B5-A402-78573D68B047}" type="slidenum">
              <a:rPr lang="en-GB" smtClean="0"/>
              <a:t>‹Nr.›</a:t>
            </a:fld>
            <a:endParaRPr lang="en-GB"/>
          </a:p>
        </p:txBody>
      </p:sp>
    </p:spTree>
    <p:extLst>
      <p:ext uri="{BB962C8B-B14F-4D97-AF65-F5344CB8AC3E}">
        <p14:creationId xmlns:p14="http://schemas.microsoft.com/office/powerpoint/2010/main" val="477637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82415"/>
            <a:ext cx="7078360" cy="1325563"/>
          </a:xfrm>
          <a:prstGeom prst="rect">
            <a:avLst/>
          </a:prstGeom>
        </p:spPr>
        <p:txBody>
          <a:bodyPr vert="horz" lIns="91440" tIns="45720" rIns="91440" bIns="45720" rtlCol="0" anchor="ctr">
            <a:normAutofit/>
          </a:bodyPr>
          <a:lstStyle/>
          <a:p>
            <a:r>
              <a:rPr lang="de-DE" dirty="0"/>
              <a:t>Titelmasterformat durch Klicken bearbeiten</a:t>
            </a:r>
            <a:endParaRPr lang="en-GB" dirty="0"/>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GB" dirty="0"/>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18.12.2020</a:t>
            </a:r>
            <a:endParaRPr lang="en-GB"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Start-up Promotionskolleg NRW</a:t>
            </a:r>
            <a:endParaRPr lang="en-GB"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38CA1-EAF5-42B5-A402-78573D68B047}" type="slidenum">
              <a:rPr lang="en-GB" smtClean="0"/>
              <a:t>‹Nr.›</a:t>
            </a:fld>
            <a:endParaRPr lang="en-GB"/>
          </a:p>
        </p:txBody>
      </p:sp>
      <p:pic>
        <p:nvPicPr>
          <p:cNvPr id="8" name="Grafik 7"/>
          <p:cNvPicPr>
            <a:picLocks noChangeAspect="1"/>
          </p:cNvPicPr>
          <p:nvPr userDrawn="1"/>
        </p:nvPicPr>
        <p:blipFill>
          <a:blip r:embed="rId13"/>
          <a:stretch>
            <a:fillRect/>
          </a:stretch>
        </p:blipFill>
        <p:spPr>
          <a:xfrm>
            <a:off x="7916560" y="185738"/>
            <a:ext cx="3501339" cy="1118919"/>
          </a:xfrm>
          <a:prstGeom prst="rect">
            <a:avLst/>
          </a:prstGeom>
        </p:spPr>
      </p:pic>
      <p:cxnSp>
        <p:nvCxnSpPr>
          <p:cNvPr id="10" name="Gerader Verbinder 9"/>
          <p:cNvCxnSpPr/>
          <p:nvPr userDrawn="1"/>
        </p:nvCxnSpPr>
        <p:spPr>
          <a:xfrm>
            <a:off x="838200" y="1540475"/>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8655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1416168" y="2027716"/>
            <a:ext cx="9359660" cy="1782284"/>
          </a:xfrm>
        </p:spPr>
        <p:txBody>
          <a:bodyPr anchor="ctr">
            <a:noAutofit/>
          </a:bodyPr>
          <a:lstStyle/>
          <a:p>
            <a:r>
              <a:rPr lang="de-DE" sz="3600" dirty="0">
                <a:solidFill>
                  <a:schemeClr val="tx1">
                    <a:lumMod val="85000"/>
                    <a:lumOff val="15000"/>
                  </a:schemeClr>
                </a:solidFill>
                <a:latin typeface="+mn-lt"/>
              </a:rPr>
              <a:t>Perspektiven und Methoden historischer Forschung in der Sozialen Arbeit – Versuch einer Systematisierung</a:t>
            </a:r>
            <a:endParaRPr lang="en-GB" sz="3600" dirty="0">
              <a:solidFill>
                <a:schemeClr val="tx1">
                  <a:lumMod val="85000"/>
                  <a:lumOff val="15000"/>
                </a:schemeClr>
              </a:solidFill>
              <a:latin typeface="+mn-lt"/>
            </a:endParaRPr>
          </a:p>
        </p:txBody>
      </p:sp>
      <p:sp>
        <p:nvSpPr>
          <p:cNvPr id="5" name="Untertitel 4"/>
          <p:cNvSpPr>
            <a:spLocks noGrp="1"/>
          </p:cNvSpPr>
          <p:nvPr>
            <p:ph type="subTitle" idx="1"/>
          </p:nvPr>
        </p:nvSpPr>
        <p:spPr>
          <a:xfrm>
            <a:off x="900544" y="4045906"/>
            <a:ext cx="10390909" cy="2213379"/>
          </a:xfrm>
        </p:spPr>
        <p:txBody>
          <a:bodyPr>
            <a:normAutofit fontScale="92500" lnSpcReduction="20000"/>
          </a:bodyPr>
          <a:lstStyle/>
          <a:p>
            <a:r>
              <a:rPr lang="en-GB" b="1" dirty="0">
                <a:solidFill>
                  <a:schemeClr val="accent1">
                    <a:lumMod val="75000"/>
                  </a:schemeClr>
                </a:solidFill>
              </a:rPr>
              <a:t>24.11.2022</a:t>
            </a:r>
            <a:endParaRPr lang="en-GB" b="1" dirty="0"/>
          </a:p>
          <a:p>
            <a:r>
              <a:rPr lang="en-GB" b="1" dirty="0" err="1">
                <a:solidFill>
                  <a:schemeClr val="tx1">
                    <a:lumMod val="85000"/>
                    <a:lumOff val="15000"/>
                  </a:schemeClr>
                </a:solidFill>
              </a:rPr>
              <a:t>Abteilung</a:t>
            </a:r>
            <a:r>
              <a:rPr lang="en-GB" b="1" dirty="0">
                <a:solidFill>
                  <a:schemeClr val="tx1">
                    <a:lumMod val="85000"/>
                    <a:lumOff val="15000"/>
                  </a:schemeClr>
                </a:solidFill>
              </a:rPr>
              <a:t> </a:t>
            </a:r>
            <a:r>
              <a:rPr lang="en-GB" b="1" dirty="0" err="1">
                <a:solidFill>
                  <a:schemeClr val="tx1">
                    <a:lumMod val="85000"/>
                    <a:lumOff val="15000"/>
                  </a:schemeClr>
                </a:solidFill>
              </a:rPr>
              <a:t>Soziales</a:t>
            </a:r>
            <a:r>
              <a:rPr lang="en-GB" b="1" dirty="0">
                <a:solidFill>
                  <a:schemeClr val="tx1">
                    <a:lumMod val="85000"/>
                    <a:lumOff val="15000"/>
                  </a:schemeClr>
                </a:solidFill>
              </a:rPr>
              <a:t> und Gesundheit</a:t>
            </a:r>
          </a:p>
          <a:p>
            <a:r>
              <a:rPr lang="en-GB" b="1" dirty="0" err="1">
                <a:solidFill>
                  <a:schemeClr val="tx1">
                    <a:lumMod val="85000"/>
                    <a:lumOff val="15000"/>
                  </a:schemeClr>
                </a:solidFill>
              </a:rPr>
              <a:t>Ringvorlesung</a:t>
            </a:r>
            <a:r>
              <a:rPr lang="en-GB" b="1" dirty="0">
                <a:solidFill>
                  <a:schemeClr val="tx1">
                    <a:lumMod val="85000"/>
                    <a:lumOff val="15000"/>
                  </a:schemeClr>
                </a:solidFill>
              </a:rPr>
              <a:t> WS 2022/23</a:t>
            </a:r>
          </a:p>
          <a:p>
            <a:r>
              <a:rPr lang="en-GB" b="1" dirty="0" err="1">
                <a:solidFill>
                  <a:schemeClr val="tx1">
                    <a:lumMod val="85000"/>
                    <a:lumOff val="15000"/>
                  </a:schemeClr>
                </a:solidFill>
              </a:rPr>
              <a:t>Gestaltung</a:t>
            </a:r>
            <a:r>
              <a:rPr lang="en-GB" b="1" dirty="0">
                <a:solidFill>
                  <a:schemeClr val="tx1">
                    <a:lumMod val="85000"/>
                    <a:lumOff val="15000"/>
                  </a:schemeClr>
                </a:solidFill>
              </a:rPr>
              <a:t> des </a:t>
            </a:r>
            <a:r>
              <a:rPr lang="en-GB" b="1" dirty="0" err="1">
                <a:solidFill>
                  <a:schemeClr val="tx1">
                    <a:lumMod val="85000"/>
                    <a:lumOff val="15000"/>
                  </a:schemeClr>
                </a:solidFill>
              </a:rPr>
              <a:t>sozialen</a:t>
            </a:r>
            <a:r>
              <a:rPr lang="en-GB" b="1" dirty="0">
                <a:solidFill>
                  <a:schemeClr val="tx1">
                    <a:lumMod val="85000"/>
                    <a:lumOff val="15000"/>
                  </a:schemeClr>
                </a:solidFill>
              </a:rPr>
              <a:t> und </a:t>
            </a:r>
            <a:r>
              <a:rPr lang="en-GB" b="1" dirty="0" err="1">
                <a:solidFill>
                  <a:schemeClr val="tx1">
                    <a:lumMod val="85000"/>
                    <a:lumOff val="15000"/>
                  </a:schemeClr>
                </a:solidFill>
              </a:rPr>
              <a:t>gesundheitlichen</a:t>
            </a:r>
            <a:r>
              <a:rPr lang="en-GB" b="1" dirty="0">
                <a:solidFill>
                  <a:schemeClr val="tx1">
                    <a:lumMod val="85000"/>
                    <a:lumOff val="15000"/>
                  </a:schemeClr>
                </a:solidFill>
              </a:rPr>
              <a:t> </a:t>
            </a:r>
            <a:r>
              <a:rPr lang="en-GB" b="1" dirty="0" err="1">
                <a:solidFill>
                  <a:schemeClr val="tx1">
                    <a:lumMod val="85000"/>
                    <a:lumOff val="15000"/>
                  </a:schemeClr>
                </a:solidFill>
              </a:rPr>
              <a:t>Wandels</a:t>
            </a:r>
            <a:endParaRPr lang="en-GB" b="1" dirty="0">
              <a:solidFill>
                <a:schemeClr val="tx1">
                  <a:lumMod val="85000"/>
                  <a:lumOff val="15000"/>
                </a:schemeClr>
              </a:solidFill>
            </a:endParaRPr>
          </a:p>
          <a:p>
            <a:r>
              <a:rPr lang="en-GB" b="1" dirty="0">
                <a:solidFill>
                  <a:schemeClr val="tx1">
                    <a:lumMod val="85000"/>
                    <a:lumOff val="15000"/>
                  </a:schemeClr>
                </a:solidFill>
              </a:rPr>
              <a:t>Prof. </a:t>
            </a:r>
            <a:r>
              <a:rPr lang="en-GB" b="1" dirty="0" err="1">
                <a:solidFill>
                  <a:schemeClr val="tx1">
                    <a:lumMod val="85000"/>
                    <a:lumOff val="15000"/>
                  </a:schemeClr>
                </a:solidFill>
              </a:rPr>
              <a:t>Dr.</a:t>
            </a:r>
            <a:r>
              <a:rPr lang="en-GB" b="1" dirty="0">
                <a:solidFill>
                  <a:schemeClr val="tx1">
                    <a:lumMod val="85000"/>
                    <a:lumOff val="15000"/>
                  </a:schemeClr>
                </a:solidFill>
              </a:rPr>
              <a:t> Carola Kuhlmann</a:t>
            </a:r>
          </a:p>
          <a:p>
            <a:r>
              <a:rPr lang="en-GB" b="1" dirty="0">
                <a:solidFill>
                  <a:schemeClr val="tx1">
                    <a:lumMod val="85000"/>
                    <a:lumOff val="15000"/>
                  </a:schemeClr>
                </a:solidFill>
              </a:rPr>
              <a:t>Mitgliedshochschule: </a:t>
            </a:r>
            <a:r>
              <a:rPr lang="en-GB" b="1" dirty="0" err="1">
                <a:solidFill>
                  <a:schemeClr val="tx1">
                    <a:lumMod val="85000"/>
                    <a:lumOff val="15000"/>
                  </a:schemeClr>
                </a:solidFill>
              </a:rPr>
              <a:t>Evangelische</a:t>
            </a:r>
            <a:r>
              <a:rPr lang="en-GB" b="1" dirty="0">
                <a:solidFill>
                  <a:schemeClr val="tx1">
                    <a:lumMod val="85000"/>
                    <a:lumOff val="15000"/>
                  </a:schemeClr>
                </a:solidFill>
              </a:rPr>
              <a:t> Hochschule RWL - Bochum</a:t>
            </a:r>
          </a:p>
        </p:txBody>
      </p:sp>
    </p:spTree>
    <p:extLst>
      <p:ext uri="{BB962C8B-B14F-4D97-AF65-F5344CB8AC3E}">
        <p14:creationId xmlns:p14="http://schemas.microsoft.com/office/powerpoint/2010/main" val="2376104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lumMod val="20000"/>
              <a:lumOff val="80000"/>
            </a:schemeClr>
          </a:solidFill>
        </p:spPr>
        <p:txBody>
          <a:bodyPr>
            <a:normAutofit fontScale="90000"/>
          </a:bodyPr>
          <a:lstStyle/>
          <a:p>
            <a:pPr algn="l"/>
            <a:r>
              <a:rPr lang="de-DE" dirty="0"/>
              <a:t>3. 2. Rekonstruktion von Handlungsfeldern als Orientierungswissen</a:t>
            </a:r>
          </a:p>
        </p:txBody>
      </p:sp>
      <p:sp>
        <p:nvSpPr>
          <p:cNvPr id="3" name="Inhaltsplatzhalter 2"/>
          <p:cNvSpPr>
            <a:spLocks noGrp="1"/>
          </p:cNvSpPr>
          <p:nvPr>
            <p:ph sz="half" idx="1"/>
          </p:nvPr>
        </p:nvSpPr>
        <p:spPr/>
        <p:txBody>
          <a:bodyPr>
            <a:normAutofit lnSpcReduction="10000"/>
          </a:bodyPr>
          <a:lstStyle/>
          <a:p>
            <a:r>
              <a:rPr lang="de-DE" sz="3200" b="1" dirty="0"/>
              <a:t>Praxisgeschichte</a:t>
            </a:r>
          </a:p>
          <a:p>
            <a:r>
              <a:rPr lang="de-DE" dirty="0"/>
              <a:t>Organisationen, Institutionen</a:t>
            </a:r>
          </a:p>
          <a:p>
            <a:r>
              <a:rPr lang="de-DE" dirty="0"/>
              <a:t>Rechtliche und soziale Rahmenbedingungen</a:t>
            </a:r>
          </a:p>
          <a:p>
            <a:r>
              <a:rPr lang="de-DE" dirty="0"/>
              <a:t>Recherchen in alten Fachzeitschriften, Lehr- und Handbüchern und Archiven (Verwaltungs- und Einzelfallakten)</a:t>
            </a:r>
            <a:br>
              <a:rPr lang="de-DE" dirty="0"/>
            </a:br>
            <a:endParaRPr lang="de-DE" dirty="0"/>
          </a:p>
        </p:txBody>
      </p:sp>
      <p:pic>
        <p:nvPicPr>
          <p:cNvPr id="7172" name="Picture 4" descr="Die Fürsorge Berlin, 1. 1924 - 2. 1925 /Deutsche Zeitschrift für Wohlfahrtspflege 1. 1925/26, April - 20. 1944/45"/>
          <p:cNvPicPr>
            <a:picLocks noChangeAspect="1" noChangeArrowheads="1"/>
          </p:cNvPicPr>
          <p:nvPr/>
        </p:nvPicPr>
        <p:blipFill>
          <a:blip r:embed="rId2"/>
          <a:srcRect/>
          <a:stretch>
            <a:fillRect/>
          </a:stretch>
        </p:blipFill>
        <p:spPr bwMode="auto">
          <a:xfrm>
            <a:off x="7621233" y="2214701"/>
            <a:ext cx="2381250" cy="329565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solidFill>
            <a:schemeClr val="accent3">
              <a:lumMod val="60000"/>
              <a:lumOff val="40000"/>
            </a:schemeClr>
          </a:solidFill>
        </p:spPr>
        <p:txBody>
          <a:bodyPr/>
          <a:lstStyle/>
          <a:p>
            <a:pPr algn="l"/>
            <a:r>
              <a:rPr lang="de-DE" sz="3200" dirty="0"/>
              <a:t>3.3. Rekonstruktion von „klassischen“ Problemfeldern/Diskursen </a:t>
            </a:r>
            <a:endParaRPr lang="de-DE" dirty="0"/>
          </a:p>
        </p:txBody>
      </p:sp>
      <p:sp>
        <p:nvSpPr>
          <p:cNvPr id="4" name="Inhaltsplatzhalter 3"/>
          <p:cNvSpPr>
            <a:spLocks noGrp="1"/>
          </p:cNvSpPr>
          <p:nvPr>
            <p:ph sz="half" idx="1"/>
          </p:nvPr>
        </p:nvSpPr>
        <p:spPr>
          <a:xfrm>
            <a:off x="1981200" y="2320412"/>
            <a:ext cx="7910052" cy="4108983"/>
          </a:xfrm>
        </p:spPr>
        <p:txBody>
          <a:bodyPr/>
          <a:lstStyle/>
          <a:p>
            <a:r>
              <a:rPr lang="de-DE" sz="3200" b="1" dirty="0"/>
              <a:t>Theoriegeschichte/Disziplingeschichte</a:t>
            </a:r>
          </a:p>
          <a:p>
            <a:r>
              <a:rPr lang="de-DE" dirty="0"/>
              <a:t>Was wurde in früheren Publikationen und Akten thematisiert, wie wurde es gesagt und was wurde nicht gesagt?</a:t>
            </a:r>
          </a:p>
          <a:p>
            <a:r>
              <a:rPr lang="de-DE" dirty="0"/>
              <a:t>Quellenkritik, Diskursanalyse, Heuristik</a:t>
            </a:r>
          </a:p>
          <a:p>
            <a:r>
              <a:rPr lang="de-DE" dirty="0"/>
              <a:t>Forschungsgeschichte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solidFill>
            <a:schemeClr val="accent1">
              <a:lumMod val="40000"/>
              <a:lumOff val="60000"/>
            </a:schemeClr>
          </a:solidFill>
        </p:spPr>
        <p:txBody>
          <a:bodyPr>
            <a:normAutofit fontScale="90000"/>
          </a:bodyPr>
          <a:lstStyle/>
          <a:p>
            <a:pPr algn="l"/>
            <a:r>
              <a:rPr lang="de-DE" dirty="0"/>
              <a:t>3.4. Aufarbeitung </a:t>
            </a:r>
            <a:r>
              <a:rPr lang="de-DE" sz="3200" dirty="0"/>
              <a:t>(Lernen aus der „</a:t>
            </a:r>
            <a:r>
              <a:rPr lang="de-DE" sz="3200" dirty="0" err="1"/>
              <a:t>Thorheit</a:t>
            </a:r>
            <a:r>
              <a:rPr lang="de-DE" sz="3200" dirty="0"/>
              <a:t> "und "Weisheit" der Vergangenheit) </a:t>
            </a:r>
            <a:endParaRPr lang="de-DE" dirty="0"/>
          </a:p>
        </p:txBody>
      </p:sp>
      <p:sp>
        <p:nvSpPr>
          <p:cNvPr id="12" name="Inhaltsplatzhalter 11"/>
          <p:cNvSpPr>
            <a:spLocks noGrp="1"/>
          </p:cNvSpPr>
          <p:nvPr>
            <p:ph sz="half" idx="1"/>
          </p:nvPr>
        </p:nvSpPr>
        <p:spPr>
          <a:xfrm>
            <a:off x="1632155" y="2123767"/>
            <a:ext cx="7698657" cy="4053195"/>
          </a:xfrm>
        </p:spPr>
        <p:txBody>
          <a:bodyPr/>
          <a:lstStyle/>
          <a:p>
            <a:r>
              <a:rPr lang="de-DE" dirty="0"/>
              <a:t>„Oral </a:t>
            </a:r>
            <a:r>
              <a:rPr lang="de-DE" dirty="0" err="1"/>
              <a:t>history</a:t>
            </a:r>
            <a:r>
              <a:rPr lang="de-DE" dirty="0"/>
              <a:t>“ macht die Perspektive ehemaliger </a:t>
            </a:r>
            <a:r>
              <a:rPr lang="de-DE" dirty="0" err="1"/>
              <a:t>Klient_innen</a:t>
            </a:r>
            <a:r>
              <a:rPr lang="de-DE" dirty="0"/>
              <a:t> sichtbar</a:t>
            </a:r>
          </a:p>
          <a:p>
            <a:r>
              <a:rPr lang="de-DE" dirty="0"/>
              <a:t>Aufdeckung von Demütigungen und Unrecht</a:t>
            </a:r>
          </a:p>
          <a:p>
            <a:r>
              <a:rPr lang="de-DE" dirty="0"/>
              <a:t>Gefahren: „Erledigung“ der Geschichte oder Geschichte als Negativfolie</a:t>
            </a:r>
          </a:p>
          <a:p>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8258" y="274638"/>
            <a:ext cx="6833419" cy="1296974"/>
          </a:xfrm>
          <a:solidFill>
            <a:schemeClr val="tx2">
              <a:lumMod val="75000"/>
            </a:schemeClr>
          </a:solidFill>
        </p:spPr>
        <p:txBody>
          <a:bodyPr>
            <a:normAutofit/>
          </a:bodyPr>
          <a:lstStyle/>
          <a:p>
            <a:r>
              <a:rPr lang="de-DE" dirty="0">
                <a:solidFill>
                  <a:schemeClr val="bg1"/>
                </a:solidFill>
              </a:rPr>
              <a:t>4</a:t>
            </a:r>
            <a:r>
              <a:rPr lang="de-DE" b="1" dirty="0">
                <a:solidFill>
                  <a:schemeClr val="bg1"/>
                </a:solidFill>
              </a:rPr>
              <a:t>. Perspektiven: ohne Herkunft keine Zukunft</a:t>
            </a:r>
            <a:endParaRPr lang="de-DE" dirty="0">
              <a:solidFill>
                <a:schemeClr val="bg1"/>
              </a:solidFill>
            </a:endParaRPr>
          </a:p>
        </p:txBody>
      </p:sp>
      <p:sp>
        <p:nvSpPr>
          <p:cNvPr id="5" name="Inhaltsplatzhalter 4"/>
          <p:cNvSpPr>
            <a:spLocks noGrp="1"/>
          </p:cNvSpPr>
          <p:nvPr>
            <p:ph idx="1"/>
          </p:nvPr>
        </p:nvSpPr>
        <p:spPr>
          <a:xfrm>
            <a:off x="1981200" y="2143117"/>
            <a:ext cx="8229600" cy="3983047"/>
          </a:xfrm>
          <a:solidFill>
            <a:schemeClr val="accent3">
              <a:lumMod val="20000"/>
              <a:lumOff val="80000"/>
            </a:schemeClr>
          </a:solidFill>
        </p:spPr>
        <p:txBody>
          <a:bodyPr/>
          <a:lstStyle/>
          <a:p>
            <a:r>
              <a:rPr lang="de-DE" sz="2400" dirty="0"/>
              <a:t>Aus der Geschichte  können Schlüsse für die "ferne Zukunft" gezogen werden und die Errungenschaften der Menschheit lernt man wertzuschätzen </a:t>
            </a:r>
            <a:r>
              <a:rPr lang="de-DE" sz="2400" i="1" dirty="0"/>
              <a:t>(Schiller 1879, S. 133).</a:t>
            </a:r>
          </a:p>
          <a:p>
            <a:r>
              <a:rPr lang="de-DE" sz="1800" dirty="0"/>
              <a:t>„</a:t>
            </a:r>
            <a:r>
              <a:rPr lang="de-DE" sz="2400" dirty="0"/>
              <a:t>Ohne das Alte können wir das Neue nicht ertragen, heute schon gar nicht, weil wir in einer wandlungsbeschleunigten Welt leben." (Marquard 2003)</a:t>
            </a:r>
          </a:p>
          <a:p>
            <a:r>
              <a:rPr lang="de-DE" sz="2400" dirty="0"/>
              <a:t>Etablierung von Museen der Sozialen Arbeit, Gedenkstätten, Wanderausstellungen und multiperspektivischen Festschriften (nicht nur ein „Feiern“, auch eine kritische Reflexion der Vergangenheit)</a:t>
            </a:r>
          </a:p>
          <a:p>
            <a:endParaRPr lang="de-DE"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75A0D2-87DB-942A-FCF0-D15DE2824F39}"/>
              </a:ext>
            </a:extLst>
          </p:cNvPr>
          <p:cNvSpPr>
            <a:spLocks noGrp="1"/>
          </p:cNvSpPr>
          <p:nvPr>
            <p:ph type="title"/>
          </p:nvPr>
        </p:nvSpPr>
        <p:spPr/>
        <p:txBody>
          <a:bodyPr/>
          <a:lstStyle/>
          <a:p>
            <a:r>
              <a:rPr lang="de-DE" dirty="0"/>
              <a:t>Literatur</a:t>
            </a:r>
          </a:p>
        </p:txBody>
      </p:sp>
      <p:sp>
        <p:nvSpPr>
          <p:cNvPr id="3" name="Inhaltsplatzhalter 2">
            <a:extLst>
              <a:ext uri="{FF2B5EF4-FFF2-40B4-BE49-F238E27FC236}">
                <a16:creationId xmlns:a16="http://schemas.microsoft.com/office/drawing/2014/main" id="{771AC1B6-EC99-F6EC-C2AB-2660740B9CCD}"/>
              </a:ext>
            </a:extLst>
          </p:cNvPr>
          <p:cNvSpPr>
            <a:spLocks noGrp="1"/>
          </p:cNvSpPr>
          <p:nvPr>
            <p:ph idx="1"/>
          </p:nvPr>
        </p:nvSpPr>
        <p:spPr>
          <a:xfrm>
            <a:off x="838200" y="1083212"/>
            <a:ext cx="10515600" cy="5273137"/>
          </a:xfrm>
        </p:spPr>
        <p:txBody>
          <a:bodyPr>
            <a:normAutofit fontScale="40000" lnSpcReduction="20000"/>
          </a:bodyPr>
          <a:lstStyle/>
          <a:p>
            <a:r>
              <a:rPr lang="de-DE" dirty="0"/>
              <a:t>Ahlheim, Rose u.a. (</a:t>
            </a:r>
            <a:r>
              <a:rPr lang="de-DE" dirty="0" err="1"/>
              <a:t>Hg</a:t>
            </a:r>
            <a:r>
              <a:rPr lang="de-DE" dirty="0"/>
              <a:t>.) 1971: Gefesselte Jugend : Fürsorgeerziehung im Kapitalismus,  Frankfurt am Main : Suhrkamp, 1971</a:t>
            </a:r>
          </a:p>
          <a:p>
            <a:r>
              <a:rPr lang="de-DE" dirty="0"/>
              <a:t>Althaus, Hermann 1937 (3. überarbeitete Aufl.): Nationalsozialistische Volkswohlfahrt. Wesen, Aufgaben und Aufbau, Berlin</a:t>
            </a:r>
          </a:p>
          <a:p>
            <a:r>
              <a:rPr lang="de-DE" dirty="0"/>
              <a:t>Foucault, Michel 1977: Überwachen und Strafen: die Geburt des Gefängnisses. Frankfurt a. M.: </a:t>
            </a:r>
            <a:r>
              <a:rPr lang="de-DE" dirty="0" err="1"/>
              <a:t>suhrkamp</a:t>
            </a:r>
            <a:endParaRPr lang="de-DE" dirty="0"/>
          </a:p>
          <a:p>
            <a:r>
              <a:rPr lang="de-DE" dirty="0"/>
              <a:t>Foucault, Michel 1990: Was ist Aufklärung? In: Erdmann, Eva u.a. (</a:t>
            </a:r>
            <a:r>
              <a:rPr lang="de-DE" dirty="0" err="1"/>
              <a:t>Hg</a:t>
            </a:r>
            <a:r>
              <a:rPr lang="de-DE" dirty="0"/>
              <a:t>.): Ethos der Moderne. Foucaults Kritik der Aufklärung, Frankfurt/Main u.a. 1990. S. 35–54 </a:t>
            </a:r>
          </a:p>
          <a:p>
            <a:r>
              <a:rPr lang="de-DE" dirty="0"/>
              <a:t>Jordan, Stefan 2021 (5. </a:t>
            </a:r>
            <a:r>
              <a:rPr lang="de-DE" dirty="0" err="1"/>
              <a:t>Aufl</a:t>
            </a:r>
            <a:r>
              <a:rPr lang="de-DE" dirty="0"/>
              <a:t>): Theorien und Methoden der Geschichtswissenschaft. 5., aktualisierte Auflage,  Paderborn: Schöningh. </a:t>
            </a:r>
          </a:p>
          <a:p>
            <a:r>
              <a:rPr lang="de-DE" dirty="0"/>
              <a:t>Landwehr, Rolf/Baron, Rüdiger  (1983) : Geschichte der Sozialarbeit. Hauptlinien der Entwicklung im 19. und 20. Jahrhundert. Weinheim/Basel</a:t>
            </a:r>
          </a:p>
          <a:p>
            <a:r>
              <a:rPr lang="de-DE" dirty="0"/>
              <a:t>Marquard, Odo 2003: Spiegel.-Interview 2003, zit. n.  http://www.spiegel.de/spiegel/print/d-26448590.html</a:t>
            </a:r>
          </a:p>
          <a:p>
            <a:r>
              <a:rPr lang="de-DE" dirty="0"/>
              <a:t>Raphael, Lutz 2010:   Geschichtswissenschaft im Zeitalter der Extreme. Theorien, Methoden, Tendenzen von 1900 bis zur Gegenwart, München: Beck</a:t>
            </a:r>
          </a:p>
          <a:p>
            <a:r>
              <a:rPr lang="de-DE" dirty="0"/>
              <a:t>Rhode, Maria 2020: Quellenanalyse. Ein epochenübergreifendes Handbuch für das Geschichtsstudium Paderborn: Brill, Schöningh</a:t>
            </a:r>
          </a:p>
          <a:p>
            <a:r>
              <a:rPr lang="de-DE" dirty="0" err="1"/>
              <a:t>Sachße</a:t>
            </a:r>
            <a:r>
              <a:rPr lang="de-DE" dirty="0"/>
              <a:t>, Christoph; Tennstedt, Florian: Geschichte der Armenfürsorge in Deutschland: Bd. 1: Vom Spätmittelalter bis zum Ersten Weltkrieg. Stuttgart u.a. 1980</a:t>
            </a:r>
          </a:p>
          <a:p>
            <a:r>
              <a:rPr lang="de-DE" dirty="0" err="1"/>
              <a:t>Sachße</a:t>
            </a:r>
            <a:r>
              <a:rPr lang="de-DE" dirty="0"/>
              <a:t>, </a:t>
            </a:r>
            <a:r>
              <a:rPr lang="de-DE" dirty="0" err="1"/>
              <a:t>Christoph;Tennstedt</a:t>
            </a:r>
            <a:r>
              <a:rPr lang="de-DE" dirty="0"/>
              <a:t>, Florian 1988: Geschichte der Armenfürsorge in Deutschland: Bd. 2: Fürsorge und Wohlfahrtspflege 1871-1929, Stuttgart 1988</a:t>
            </a:r>
          </a:p>
          <a:p>
            <a:r>
              <a:rPr lang="de-DE" dirty="0" err="1"/>
              <a:t>Sachße</a:t>
            </a:r>
            <a:r>
              <a:rPr lang="de-DE" dirty="0"/>
              <a:t>, </a:t>
            </a:r>
            <a:r>
              <a:rPr lang="de-DE" dirty="0" err="1"/>
              <a:t>Christoph;Tennstedt</a:t>
            </a:r>
            <a:r>
              <a:rPr lang="de-DE" dirty="0"/>
              <a:t>, Florian: Der Wohlfahrtsstaat im Nationalsozialismus. Geschichte der Armenfürsorge, Bd. 3. Stuttgart u.a. 1992</a:t>
            </a:r>
          </a:p>
          <a:p>
            <a:r>
              <a:rPr lang="de-DE" dirty="0"/>
              <a:t>Salzborn, Samuel (</a:t>
            </a:r>
            <a:r>
              <a:rPr lang="de-DE" dirty="0" err="1"/>
              <a:t>Hg</a:t>
            </a:r>
            <a:r>
              <a:rPr lang="de-DE" dirty="0"/>
              <a:t>) 2018: Handbuch politische Ideengeschichte. Zugänge - Methoden – Strömungen. Stuttgart: Metzler </a:t>
            </a:r>
          </a:p>
          <a:p>
            <a:r>
              <a:rPr lang="de-DE" dirty="0" err="1"/>
              <a:t>Scherpner</a:t>
            </a:r>
            <a:r>
              <a:rPr lang="de-DE" dirty="0"/>
              <a:t>, Hans 1966: Die Geschichte der Jugendfürsorge. Göttingen</a:t>
            </a:r>
          </a:p>
          <a:p>
            <a:r>
              <a:rPr lang="de-DE" dirty="0" err="1"/>
              <a:t>Scherpner</a:t>
            </a:r>
            <a:r>
              <a:rPr lang="de-DE" dirty="0"/>
              <a:t>, Hans 1984:  Studien zur Geschichte der Fürsorge, Göttingen</a:t>
            </a:r>
          </a:p>
          <a:p>
            <a:r>
              <a:rPr lang="de-DE" dirty="0"/>
              <a:t>Schiller, Friedrich 1789:Was heißt und zu welchem Ende studiert man Universalgeschichte? In: Der </a:t>
            </a:r>
            <a:r>
              <a:rPr lang="de-DE" dirty="0" err="1"/>
              <a:t>Teutsche</a:t>
            </a:r>
            <a:r>
              <a:rPr lang="de-DE" dirty="0"/>
              <a:t> Merkur. 4. Bd., 1789. S. 105-135, in: https://de.wikisource.org/wiki/Seite%3ASchiller_Universalgeschichte.pdf/21</a:t>
            </a:r>
          </a:p>
          <a:p>
            <a:r>
              <a:rPr lang="de-DE" dirty="0"/>
              <a:t>Sarasin, Philipp 2008: Wie weiter mit Foucault, Hamburg: Hamburger Edition</a:t>
            </a:r>
          </a:p>
          <a:p>
            <a:r>
              <a:rPr lang="de-DE" dirty="0"/>
              <a:t>Sellin, Volker 2005: Einführung in die Geschichtswissenschaft. Erweiterte Neuausgabe. Göttingen: Vandenhoeck&amp; Ruprecht</a:t>
            </a:r>
          </a:p>
          <a:p>
            <a:r>
              <a:rPr lang="de-DE" dirty="0"/>
              <a:t>Stieve, Hedwig 1983 (1925): Tagebuch einer Fürsorgerin. Weinheim u.a.</a:t>
            </a:r>
          </a:p>
        </p:txBody>
      </p:sp>
      <p:sp>
        <p:nvSpPr>
          <p:cNvPr id="4" name="Datumsplatzhalter 3">
            <a:extLst>
              <a:ext uri="{FF2B5EF4-FFF2-40B4-BE49-F238E27FC236}">
                <a16:creationId xmlns:a16="http://schemas.microsoft.com/office/drawing/2014/main" id="{AC271886-4635-4EF2-E256-EBF00D11F892}"/>
              </a:ext>
            </a:extLst>
          </p:cNvPr>
          <p:cNvSpPr>
            <a:spLocks noGrp="1"/>
          </p:cNvSpPr>
          <p:nvPr>
            <p:ph type="dt" sz="half" idx="10"/>
          </p:nvPr>
        </p:nvSpPr>
        <p:spPr/>
        <p:txBody>
          <a:bodyPr/>
          <a:lstStyle/>
          <a:p>
            <a:r>
              <a:rPr lang="de-DE"/>
              <a:t>18.12.2020</a:t>
            </a:r>
            <a:endParaRPr lang="en-GB"/>
          </a:p>
        </p:txBody>
      </p:sp>
      <p:sp>
        <p:nvSpPr>
          <p:cNvPr id="5" name="Fußzeilenplatzhalter 4">
            <a:extLst>
              <a:ext uri="{FF2B5EF4-FFF2-40B4-BE49-F238E27FC236}">
                <a16:creationId xmlns:a16="http://schemas.microsoft.com/office/drawing/2014/main" id="{CAB65A21-6473-C121-DA3B-97B90696D4B3}"/>
              </a:ext>
            </a:extLst>
          </p:cNvPr>
          <p:cNvSpPr>
            <a:spLocks noGrp="1"/>
          </p:cNvSpPr>
          <p:nvPr>
            <p:ph type="ftr" sz="quarter" idx="11"/>
          </p:nvPr>
        </p:nvSpPr>
        <p:spPr/>
        <p:txBody>
          <a:bodyPr/>
          <a:lstStyle/>
          <a:p>
            <a:r>
              <a:rPr lang="de-DE"/>
              <a:t>Start-up Promotionskolleg NRW</a:t>
            </a:r>
            <a:endParaRPr lang="en-GB"/>
          </a:p>
        </p:txBody>
      </p:sp>
      <p:sp>
        <p:nvSpPr>
          <p:cNvPr id="6" name="Foliennummernplatzhalter 5">
            <a:extLst>
              <a:ext uri="{FF2B5EF4-FFF2-40B4-BE49-F238E27FC236}">
                <a16:creationId xmlns:a16="http://schemas.microsoft.com/office/drawing/2014/main" id="{CE49F7E7-4BAF-8C15-D414-17504441A2EF}"/>
              </a:ext>
            </a:extLst>
          </p:cNvPr>
          <p:cNvSpPr>
            <a:spLocks noGrp="1"/>
          </p:cNvSpPr>
          <p:nvPr>
            <p:ph type="sldNum" sz="quarter" idx="12"/>
          </p:nvPr>
        </p:nvSpPr>
        <p:spPr/>
        <p:txBody>
          <a:bodyPr/>
          <a:lstStyle/>
          <a:p>
            <a:fld id="{1FE38CA1-EAF5-42B5-A402-78573D68B047}" type="slidenum">
              <a:rPr lang="en-GB" smtClean="0"/>
              <a:t>14</a:t>
            </a:fld>
            <a:endParaRPr lang="en-GB"/>
          </a:p>
        </p:txBody>
      </p:sp>
    </p:spTree>
    <p:extLst>
      <p:ext uri="{BB962C8B-B14F-4D97-AF65-F5344CB8AC3E}">
        <p14:creationId xmlns:p14="http://schemas.microsoft.com/office/powerpoint/2010/main" val="3504654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6694714" y="1951038"/>
            <a:ext cx="5242354" cy="4351338"/>
          </a:xfrm>
        </p:spPr>
        <p:txBody>
          <a:bodyPr>
            <a:normAutofit/>
          </a:bodyPr>
          <a:lstStyle/>
          <a:p>
            <a:pPr marL="0" indent="0">
              <a:lnSpc>
                <a:spcPct val="70000"/>
              </a:lnSpc>
              <a:buNone/>
              <a:defRPr/>
            </a:pPr>
            <a:endParaRPr lang="de-DE" sz="1800" dirty="0"/>
          </a:p>
          <a:p>
            <a:pPr marL="0" indent="0">
              <a:lnSpc>
                <a:spcPct val="70000"/>
              </a:lnSpc>
              <a:buNone/>
              <a:defRPr/>
            </a:pPr>
            <a:endParaRPr lang="de-DE" sz="1800" dirty="0"/>
          </a:p>
          <a:p>
            <a:pPr marL="0" indent="0">
              <a:lnSpc>
                <a:spcPct val="70000"/>
              </a:lnSpc>
              <a:buNone/>
              <a:defRPr/>
            </a:pPr>
            <a:endParaRPr lang="de-DE" sz="1800" dirty="0"/>
          </a:p>
          <a:p>
            <a:pPr marL="0" indent="0">
              <a:lnSpc>
                <a:spcPct val="70000"/>
              </a:lnSpc>
              <a:buNone/>
              <a:defRPr/>
            </a:pPr>
            <a:endParaRPr lang="de-DE" sz="1800" dirty="0"/>
          </a:p>
          <a:p>
            <a:pPr marL="0" indent="0">
              <a:lnSpc>
                <a:spcPct val="70000"/>
              </a:lnSpc>
              <a:buNone/>
              <a:defRPr/>
            </a:pPr>
            <a:endParaRPr lang="de-DE" dirty="0"/>
          </a:p>
          <a:p>
            <a:pPr marL="0" indent="0">
              <a:lnSpc>
                <a:spcPct val="70000"/>
              </a:lnSpc>
              <a:buNone/>
              <a:defRPr/>
            </a:pPr>
            <a:endParaRPr lang="de-DE" sz="1800" dirty="0"/>
          </a:p>
          <a:p>
            <a:pPr marL="0" indent="0">
              <a:lnSpc>
                <a:spcPct val="70000"/>
              </a:lnSpc>
              <a:buNone/>
              <a:defRPr/>
            </a:pPr>
            <a:br>
              <a:rPr lang="de-DE" sz="1800" dirty="0"/>
            </a:br>
            <a:r>
              <a:rPr lang="de-DE" sz="1800" dirty="0"/>
              <a:t>Promotionskolleg NRW</a:t>
            </a:r>
          </a:p>
          <a:p>
            <a:pPr marL="0" indent="0">
              <a:lnSpc>
                <a:spcPct val="70000"/>
              </a:lnSpc>
              <a:buNone/>
              <a:defRPr/>
            </a:pPr>
            <a:r>
              <a:rPr lang="de-DE" sz="1800" dirty="0"/>
              <a:t>Lise-Meitner-Allee 11</a:t>
            </a:r>
          </a:p>
          <a:p>
            <a:pPr marL="0" indent="0">
              <a:lnSpc>
                <a:spcPct val="70000"/>
              </a:lnSpc>
              <a:buNone/>
              <a:defRPr/>
            </a:pPr>
            <a:r>
              <a:rPr lang="de-DE" sz="1800" dirty="0"/>
              <a:t>44801 Bochum</a:t>
            </a:r>
          </a:p>
          <a:p>
            <a:pPr marL="0" indent="0">
              <a:lnSpc>
                <a:spcPct val="70000"/>
              </a:lnSpc>
              <a:buNone/>
              <a:defRPr/>
            </a:pPr>
            <a:r>
              <a:rPr lang="de-DE" sz="1800" dirty="0"/>
              <a:t>Tel. +49 171 2928868</a:t>
            </a:r>
          </a:p>
          <a:p>
            <a:pPr marL="0" indent="0">
              <a:lnSpc>
                <a:spcPct val="70000"/>
              </a:lnSpc>
              <a:buNone/>
              <a:defRPr/>
            </a:pPr>
            <a:r>
              <a:rPr lang="de-DE" sz="1800" dirty="0">
                <a:solidFill>
                  <a:srgbClr val="002060"/>
                </a:solidFill>
              </a:rPr>
              <a:t>philipp.stein@gi-nrw.de</a:t>
            </a:r>
          </a:p>
          <a:p>
            <a:pPr marL="0" indent="0">
              <a:lnSpc>
                <a:spcPct val="70000"/>
              </a:lnSpc>
              <a:buNone/>
              <a:defRPr/>
            </a:pPr>
            <a:r>
              <a:rPr lang="de-DE" sz="1800" dirty="0">
                <a:solidFill>
                  <a:srgbClr val="002060"/>
                </a:solidFill>
              </a:rPr>
              <a:t>www.pknrw.de</a:t>
            </a:r>
          </a:p>
          <a:p>
            <a:endParaRPr lang="de-DE" dirty="0"/>
          </a:p>
        </p:txBody>
      </p:sp>
      <p:sp>
        <p:nvSpPr>
          <p:cNvPr id="9" name="Foliennummernplatzhalter 5"/>
          <p:cNvSpPr>
            <a:spLocks noGrp="1"/>
          </p:cNvSpPr>
          <p:nvPr>
            <p:ph type="sldNum" sz="quarter" idx="12"/>
          </p:nvPr>
        </p:nvSpPr>
        <p:spPr>
          <a:xfrm>
            <a:off x="10140778" y="6356350"/>
            <a:ext cx="1213022" cy="365125"/>
          </a:xfrm>
        </p:spPr>
        <p:txBody>
          <a:bodyPr/>
          <a:lstStyle/>
          <a:p>
            <a:fld id="{1FE38CA1-EAF5-42B5-A402-78573D68B047}" type="slidenum">
              <a:rPr lang="en-GB" smtClean="0"/>
              <a:t>15</a:t>
            </a:fld>
            <a:endParaRPr lang="en-GB"/>
          </a:p>
        </p:txBody>
      </p:sp>
      <p:sp>
        <p:nvSpPr>
          <p:cNvPr id="7" name="Inhaltsplatzhalter 2">
            <a:extLst>
              <a:ext uri="{FF2B5EF4-FFF2-40B4-BE49-F238E27FC236}">
                <a16:creationId xmlns:a16="http://schemas.microsoft.com/office/drawing/2014/main" id="{BDA1891A-462B-4D8A-8F4D-1DE43AF93B7D}"/>
              </a:ext>
            </a:extLst>
          </p:cNvPr>
          <p:cNvSpPr txBox="1">
            <a:spLocks/>
          </p:cNvSpPr>
          <p:nvPr/>
        </p:nvSpPr>
        <p:spPr>
          <a:xfrm>
            <a:off x="990600" y="1978025"/>
            <a:ext cx="570411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de-DE" sz="1800" dirty="0"/>
          </a:p>
          <a:p>
            <a:pPr marL="0" indent="0">
              <a:buFont typeface="Arial" panose="020B0604020202020204" pitchFamily="34" charset="0"/>
              <a:buNone/>
            </a:pPr>
            <a:endParaRPr lang="de-DE" sz="1800" dirty="0"/>
          </a:p>
          <a:p>
            <a:pPr marL="0" indent="0">
              <a:buFont typeface="Arial" panose="020B0604020202020204" pitchFamily="34" charset="0"/>
              <a:buNone/>
            </a:pPr>
            <a:endParaRPr lang="de-DE" sz="1800" dirty="0"/>
          </a:p>
          <a:p>
            <a:pPr marL="0" indent="0">
              <a:buFont typeface="Arial" panose="020B0604020202020204" pitchFamily="34" charset="0"/>
              <a:buNone/>
            </a:pPr>
            <a:r>
              <a:rPr lang="de-DE" dirty="0"/>
              <a:t>Vielen Dank für Ihre Aufmerksamkeit!</a:t>
            </a:r>
          </a:p>
          <a:p>
            <a:pPr marL="0" indent="0">
              <a:buNone/>
            </a:pPr>
            <a:endParaRPr lang="de-DE" sz="1800" dirty="0"/>
          </a:p>
          <a:p>
            <a:pPr marL="0" indent="0">
              <a:lnSpc>
                <a:spcPct val="70000"/>
              </a:lnSpc>
              <a:buFont typeface="Arial" panose="020B0604020202020204" pitchFamily="34" charset="0"/>
              <a:buNone/>
              <a:defRPr/>
            </a:pPr>
            <a:br>
              <a:rPr lang="de-DE" sz="1800" dirty="0"/>
            </a:br>
            <a:r>
              <a:rPr lang="de-DE" sz="1800" dirty="0"/>
              <a:t>Prof. Dr. Carola Kuhlmann</a:t>
            </a:r>
          </a:p>
          <a:p>
            <a:pPr marL="0" indent="0">
              <a:lnSpc>
                <a:spcPct val="70000"/>
              </a:lnSpc>
              <a:buFont typeface="Arial" panose="020B0604020202020204" pitchFamily="34" charset="0"/>
              <a:buNone/>
              <a:defRPr/>
            </a:pPr>
            <a:r>
              <a:rPr lang="de-DE" sz="1800" dirty="0"/>
              <a:t>kuhlmann@evh-bochum.de</a:t>
            </a:r>
          </a:p>
          <a:p>
            <a:pPr marL="0" indent="0">
              <a:lnSpc>
                <a:spcPct val="70000"/>
              </a:lnSpc>
              <a:buFont typeface="Arial" panose="020B0604020202020204" pitchFamily="34" charset="0"/>
              <a:buNone/>
              <a:defRPr/>
            </a:pPr>
            <a:r>
              <a:rPr lang="de-DE" sz="1800" dirty="0"/>
              <a:t>Mitgliedshochschule: Evangelische Hochschule RWL - Bochum</a:t>
            </a:r>
          </a:p>
          <a:p>
            <a:pPr marL="0" indent="0">
              <a:lnSpc>
                <a:spcPct val="70000"/>
              </a:lnSpc>
              <a:buFont typeface="Arial" panose="020B0604020202020204" pitchFamily="34" charset="0"/>
              <a:buNone/>
              <a:defRPr/>
            </a:pPr>
            <a:endParaRPr lang="de-DE" sz="1800" dirty="0">
              <a:solidFill>
                <a:srgbClr val="002060"/>
              </a:solidFill>
            </a:endParaRPr>
          </a:p>
          <a:p>
            <a:pPr marL="0" indent="0">
              <a:buNone/>
            </a:pPr>
            <a:endParaRPr lang="de-DE" dirty="0"/>
          </a:p>
        </p:txBody>
      </p:sp>
      <p:sp>
        <p:nvSpPr>
          <p:cNvPr id="11" name="Fußzeilenplatzhalter 4">
            <a:extLst>
              <a:ext uri="{FF2B5EF4-FFF2-40B4-BE49-F238E27FC236}">
                <a16:creationId xmlns:a16="http://schemas.microsoft.com/office/drawing/2014/main" id="{FA737268-5C46-4258-BDFD-DFCC11E0C1AF}"/>
              </a:ext>
            </a:extLst>
          </p:cNvPr>
          <p:cNvSpPr>
            <a:spLocks noGrp="1"/>
          </p:cNvSpPr>
          <p:nvPr>
            <p:ph type="ftr" sz="quarter" idx="11"/>
          </p:nvPr>
        </p:nvSpPr>
        <p:spPr>
          <a:xfrm>
            <a:off x="6096000" y="6356348"/>
            <a:ext cx="4757057" cy="365125"/>
          </a:xfrm>
        </p:spPr>
        <p:txBody>
          <a:bodyPr/>
          <a:lstStyle/>
          <a:p>
            <a:r>
              <a:rPr lang="en-GB" dirty="0"/>
              <a:t>Promotionskolleg NRW – </a:t>
            </a:r>
            <a:r>
              <a:rPr lang="de-DE" dirty="0"/>
              <a:t>Abteilung</a:t>
            </a:r>
            <a:r>
              <a:rPr lang="en-GB" dirty="0"/>
              <a:t> </a:t>
            </a:r>
            <a:r>
              <a:rPr lang="de-DE" dirty="0"/>
              <a:t>Soziales</a:t>
            </a:r>
            <a:r>
              <a:rPr lang="en-GB" dirty="0"/>
              <a:t> und Gesundheit</a:t>
            </a:r>
          </a:p>
        </p:txBody>
      </p:sp>
      <p:sp>
        <p:nvSpPr>
          <p:cNvPr id="12" name="Datumsplatzhalter 3">
            <a:extLst>
              <a:ext uri="{FF2B5EF4-FFF2-40B4-BE49-F238E27FC236}">
                <a16:creationId xmlns:a16="http://schemas.microsoft.com/office/drawing/2014/main" id="{9256C15A-1CA5-41D6-A4A0-736BE0AE67CE}"/>
              </a:ext>
            </a:extLst>
          </p:cNvPr>
          <p:cNvSpPr>
            <a:spLocks noGrp="1"/>
          </p:cNvSpPr>
          <p:nvPr>
            <p:ph type="dt" sz="half" idx="10"/>
          </p:nvPr>
        </p:nvSpPr>
        <p:spPr>
          <a:xfrm>
            <a:off x="838200" y="6356349"/>
            <a:ext cx="1550773" cy="365125"/>
          </a:xfrm>
        </p:spPr>
        <p:txBody>
          <a:bodyPr/>
          <a:lstStyle/>
          <a:p>
            <a:r>
              <a:rPr lang="en-GB" dirty="0"/>
              <a:t>XX.XX.202X</a:t>
            </a:r>
          </a:p>
        </p:txBody>
      </p:sp>
      <p:sp>
        <p:nvSpPr>
          <p:cNvPr id="13" name="Fußzeilenplatzhalter 4">
            <a:extLst>
              <a:ext uri="{FF2B5EF4-FFF2-40B4-BE49-F238E27FC236}">
                <a16:creationId xmlns:a16="http://schemas.microsoft.com/office/drawing/2014/main" id="{D5FC1EEF-0D22-4C3F-A303-405040811A54}"/>
              </a:ext>
            </a:extLst>
          </p:cNvPr>
          <p:cNvSpPr txBox="1">
            <a:spLocks/>
          </p:cNvSpPr>
          <p:nvPr/>
        </p:nvSpPr>
        <p:spPr>
          <a:xfrm>
            <a:off x="1613586" y="6356348"/>
            <a:ext cx="4998308" cy="365125"/>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Prof. Dr. XYZ, Hochschule XYZ</a:t>
            </a:r>
          </a:p>
        </p:txBody>
      </p:sp>
    </p:spTree>
    <p:extLst>
      <p:ext uri="{BB962C8B-B14F-4D97-AF65-F5344CB8AC3E}">
        <p14:creationId xmlns:p14="http://schemas.microsoft.com/office/powerpoint/2010/main" val="384595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nwender\Documents\AEigene Dateien\1Laptopdateien\Meine Bilder\Bilderbochum\Kurs 1928Steno.jpg"/>
          <p:cNvPicPr>
            <a:picLocks noChangeAspect="1" noChangeArrowheads="1"/>
          </p:cNvPicPr>
          <p:nvPr/>
        </p:nvPicPr>
        <p:blipFill>
          <a:blip r:embed="rId2"/>
          <a:srcRect l="-404" t="12679" r="1397" b="2727"/>
          <a:stretch>
            <a:fillRect/>
          </a:stretch>
        </p:blipFill>
        <p:spPr bwMode="auto">
          <a:xfrm>
            <a:off x="3893573" y="2858729"/>
            <a:ext cx="4711893" cy="2912806"/>
          </a:xfrm>
          <a:prstGeom prst="rect">
            <a:avLst/>
          </a:prstGeom>
          <a:noFill/>
        </p:spPr>
      </p:pic>
      <p:sp>
        <p:nvSpPr>
          <p:cNvPr id="5" name="Untertitel 4">
            <a:extLst>
              <a:ext uri="{FF2B5EF4-FFF2-40B4-BE49-F238E27FC236}">
                <a16:creationId xmlns:a16="http://schemas.microsoft.com/office/drawing/2014/main" id="{5B6AE348-C371-17BF-234D-B72A4A24790D}"/>
              </a:ext>
            </a:extLst>
          </p:cNvPr>
          <p:cNvSpPr>
            <a:spLocks noGrp="1"/>
          </p:cNvSpPr>
          <p:nvPr>
            <p:ph type="subTitle" idx="1"/>
          </p:nvPr>
        </p:nvSpPr>
        <p:spPr>
          <a:xfrm>
            <a:off x="1607574" y="1779640"/>
            <a:ext cx="8976852" cy="4188542"/>
          </a:xfrm>
        </p:spPr>
        <p:txBody>
          <a:bodyPr/>
          <a:lstStyle/>
          <a:p>
            <a:r>
              <a:rPr lang="de-DE" b="1" dirty="0"/>
              <a:t>Einleitung: Wozu Geschichte?</a:t>
            </a:r>
          </a:p>
        </p:txBody>
      </p:sp>
      <p:sp>
        <p:nvSpPr>
          <p:cNvPr id="3" name="Textfeld 2">
            <a:extLst>
              <a:ext uri="{FF2B5EF4-FFF2-40B4-BE49-F238E27FC236}">
                <a16:creationId xmlns:a16="http://schemas.microsoft.com/office/drawing/2014/main" id="{944BCE4C-EA2E-1FA7-AC24-A1C84A8E373A}"/>
              </a:ext>
            </a:extLst>
          </p:cNvPr>
          <p:cNvSpPr txBox="1"/>
          <p:nvPr/>
        </p:nvSpPr>
        <p:spPr>
          <a:xfrm>
            <a:off x="0" y="540300"/>
            <a:ext cx="7787148" cy="982192"/>
          </a:xfrm>
          <a:prstGeom prst="rect">
            <a:avLst/>
          </a:prstGeom>
          <a:noFill/>
        </p:spPr>
        <p:txBody>
          <a:bodyPr wrap="square">
            <a:spAutoFit/>
          </a:bodyPr>
          <a:lstStyle/>
          <a:p>
            <a:pPr>
              <a:lnSpc>
                <a:spcPct val="115000"/>
              </a:lnSpc>
              <a:spcAft>
                <a:spcPts val="1000"/>
              </a:spcAft>
            </a:pPr>
            <a:r>
              <a:rPr lang="de-DE" sz="1600" i="1" dirty="0">
                <a:effectLst/>
                <a:latin typeface="Times New Roman" panose="02020603050405020304" pitchFamily="18" charset="0"/>
                <a:ea typeface="Times New Roman" panose="02020603050405020304" pitchFamily="18" charset="0"/>
                <a:cs typeface="Times New Roman" panose="02020603050405020304" pitchFamily="18" charset="0"/>
              </a:rPr>
              <a:t>„Wer die Enge seiner Heimat ermessen will, reise. Wer die Enge seiner Zeit ermessen will, studiere Geschichte.“ </a:t>
            </a:r>
          </a:p>
          <a:p>
            <a:pPr>
              <a:lnSpc>
                <a:spcPct val="115000"/>
              </a:lnSpc>
              <a:spcAft>
                <a:spcPts val="1000"/>
              </a:spcAft>
            </a:pPr>
            <a:r>
              <a:rPr lang="de-DE" sz="1200" dirty="0">
                <a:effectLst/>
                <a:latin typeface="Times New Roman" panose="02020603050405020304" pitchFamily="18" charset="0"/>
                <a:ea typeface="Times New Roman" panose="02020603050405020304" pitchFamily="18" charset="0"/>
                <a:cs typeface="Times New Roman" panose="02020603050405020304" pitchFamily="18" charset="0"/>
              </a:rPr>
              <a:t>Kurt Tucholsky, in: </a:t>
            </a:r>
            <a:r>
              <a:rPr lang="de-DE" sz="1000" dirty="0">
                <a:effectLst/>
                <a:latin typeface="Times New Roman" panose="02020603050405020304" pitchFamily="18" charset="0"/>
                <a:ea typeface="Calibri" panose="020F0502020204030204" pitchFamily="34" charset="0"/>
                <a:cs typeface="Times New Roman" panose="02020603050405020304" pitchFamily="18" charset="0"/>
              </a:rPr>
              <a:t>"Interessieren Sie sich für Kunst?", in "Zürcher Student" Nr. 2, 1. Mai 1926, S. 64</a:t>
            </a:r>
            <a:endParaRPr lang="de-DE"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4968" y="186813"/>
            <a:ext cx="5801032" cy="1303099"/>
          </a:xfrm>
          <a:solidFill>
            <a:schemeClr val="tx2">
              <a:lumMod val="75000"/>
            </a:schemeClr>
          </a:solidFill>
        </p:spPr>
        <p:txBody>
          <a:bodyPr>
            <a:normAutofit fontScale="90000"/>
          </a:bodyPr>
          <a:lstStyle/>
          <a:p>
            <a:r>
              <a:rPr lang="de-DE" dirty="0">
                <a:solidFill>
                  <a:schemeClr val="bg1"/>
                </a:solidFill>
              </a:rPr>
              <a:t>1. Geschichte der Geschichtsschreibung der Sozialen Arbeit </a:t>
            </a:r>
          </a:p>
        </p:txBody>
      </p:sp>
      <p:sp>
        <p:nvSpPr>
          <p:cNvPr id="3" name="Inhaltsplatzhalter 2"/>
          <p:cNvSpPr>
            <a:spLocks noGrp="1"/>
          </p:cNvSpPr>
          <p:nvPr>
            <p:ph idx="1"/>
          </p:nvPr>
        </p:nvSpPr>
        <p:spPr>
          <a:xfrm>
            <a:off x="1981200" y="2071679"/>
            <a:ext cx="8229600" cy="4054485"/>
          </a:xfrm>
        </p:spPr>
        <p:txBody>
          <a:bodyPr/>
          <a:lstStyle/>
          <a:p>
            <a:endParaRPr lang="de-DE" sz="2400" dirty="0"/>
          </a:p>
          <a:p>
            <a:endParaRPr lang="de-DE" dirty="0"/>
          </a:p>
        </p:txBody>
      </p:sp>
      <p:sp>
        <p:nvSpPr>
          <p:cNvPr id="5" name="Textfeld 4">
            <a:extLst>
              <a:ext uri="{FF2B5EF4-FFF2-40B4-BE49-F238E27FC236}">
                <a16:creationId xmlns:a16="http://schemas.microsoft.com/office/drawing/2014/main" id="{7DFE42C6-FEBD-863C-3AC5-62A2B815EF4A}"/>
              </a:ext>
            </a:extLst>
          </p:cNvPr>
          <p:cNvSpPr txBox="1"/>
          <p:nvPr/>
        </p:nvSpPr>
        <p:spPr>
          <a:xfrm>
            <a:off x="1828800" y="2292216"/>
            <a:ext cx="6862916" cy="4247317"/>
          </a:xfrm>
          <a:prstGeom prst="rect">
            <a:avLst/>
          </a:prstGeom>
          <a:noFill/>
        </p:spPr>
        <p:txBody>
          <a:bodyPr wrap="square">
            <a:spAutoFit/>
          </a:bodyPr>
          <a:lstStyle/>
          <a:p>
            <a:r>
              <a:rPr lang="de-DE" sz="2800" dirty="0"/>
              <a:t>1.1 Historismus versus historischer Materialismus versus Modernisierungstheorien (von Uhlhorn über Althaus, </a:t>
            </a:r>
            <a:r>
              <a:rPr lang="de-DE" sz="2800" dirty="0" err="1"/>
              <a:t>Scherpner</a:t>
            </a:r>
            <a:r>
              <a:rPr lang="de-DE" sz="2800" dirty="0"/>
              <a:t>, Ahlheim  zu Peukert) </a:t>
            </a:r>
          </a:p>
          <a:p>
            <a:endParaRPr lang="de-DE" sz="2800" dirty="0"/>
          </a:p>
          <a:p>
            <a:r>
              <a:rPr lang="de-DE" sz="2800" dirty="0"/>
              <a:t>1.2 Sozial- und Alltagsgeschichte, Mikro- und Diskurs-, bzw. Kulturgeschichte (</a:t>
            </a:r>
            <a:r>
              <a:rPr lang="de-DE" sz="2800" dirty="0" err="1"/>
              <a:t>Sachße</a:t>
            </a:r>
            <a:r>
              <a:rPr lang="de-DE" sz="2800" dirty="0"/>
              <a:t>/ Tennstedt, Stieve, Landwehr/Baron)  </a:t>
            </a:r>
          </a:p>
          <a:p>
            <a:endParaRPr lang="de-DE" sz="2800" dirty="0"/>
          </a:p>
          <a:p>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E707BF-0FE9-7889-5219-7229AB676E24}"/>
              </a:ext>
            </a:extLst>
          </p:cNvPr>
          <p:cNvSpPr>
            <a:spLocks noGrp="1"/>
          </p:cNvSpPr>
          <p:nvPr>
            <p:ph type="title"/>
          </p:nvPr>
        </p:nvSpPr>
        <p:spPr>
          <a:solidFill>
            <a:schemeClr val="accent5">
              <a:lumMod val="75000"/>
            </a:schemeClr>
          </a:solidFill>
        </p:spPr>
        <p:txBody>
          <a:bodyPr>
            <a:normAutofit/>
          </a:bodyPr>
          <a:lstStyle/>
          <a:p>
            <a:r>
              <a:rPr lang="de-DE" sz="4000" dirty="0">
                <a:solidFill>
                  <a:schemeClr val="bg1"/>
                </a:solidFill>
              </a:rPr>
              <a:t>2. Methoden der historischen Forschung </a:t>
            </a:r>
          </a:p>
        </p:txBody>
      </p:sp>
      <p:sp>
        <p:nvSpPr>
          <p:cNvPr id="3" name="Inhaltsplatzhalter 2">
            <a:extLst>
              <a:ext uri="{FF2B5EF4-FFF2-40B4-BE49-F238E27FC236}">
                <a16:creationId xmlns:a16="http://schemas.microsoft.com/office/drawing/2014/main" id="{C2844EC5-830C-F531-8B54-3D01CEEAF771}"/>
              </a:ext>
            </a:extLst>
          </p:cNvPr>
          <p:cNvSpPr>
            <a:spLocks noGrp="1"/>
          </p:cNvSpPr>
          <p:nvPr>
            <p:ph idx="1"/>
          </p:nvPr>
        </p:nvSpPr>
        <p:spPr/>
        <p:txBody>
          <a:bodyPr>
            <a:normAutofit fontScale="92500" lnSpcReduction="10000"/>
          </a:bodyPr>
          <a:lstStyle/>
          <a:p>
            <a:r>
              <a:rPr lang="de-DE" dirty="0"/>
              <a:t>Die Geschichtswissenschaft nutzt die geisteswissenschaftlichen Methoden der Quellenerschließung und Quellenkritik. </a:t>
            </a:r>
          </a:p>
          <a:p>
            <a:r>
              <a:rPr lang="de-DE" dirty="0"/>
              <a:t>Quellen sind überlieferte Texte, aber auch Gegenstände, Bilder oder Traditionen, welche durch unterschiedliche Hilfswissenschaften „zum Sprechen“ gebracht werden.</a:t>
            </a:r>
          </a:p>
          <a:p>
            <a:r>
              <a:rPr lang="de-DE" dirty="0"/>
              <a:t>Historische Forschung vollzieht sich als Prozess der Auseinandersetzung, ja des Ringens mit immer neuen Quellen.“ (Sellin 2005, S. 47) </a:t>
            </a:r>
          </a:p>
          <a:p>
            <a:r>
              <a:rPr lang="de-DE" dirty="0"/>
              <a:t>Die „historisch-kritische Methode“, die bereits im 19. Jh. entwickelt wurde, verlangt nicht nur eine Quellenkritik, sondern auch die Entwicklung und Entdeckung einer Fragestellung (Heuristik) aus den Quellen heraus sowie  die Interpretation der Quellen (Jordan 2021, S. 48).</a:t>
            </a:r>
          </a:p>
          <a:p>
            <a:endParaRPr lang="de-DE" dirty="0"/>
          </a:p>
          <a:p>
            <a:endParaRPr lang="de-DE" dirty="0"/>
          </a:p>
        </p:txBody>
      </p:sp>
      <p:sp>
        <p:nvSpPr>
          <p:cNvPr id="4" name="Datumsplatzhalter 3">
            <a:extLst>
              <a:ext uri="{FF2B5EF4-FFF2-40B4-BE49-F238E27FC236}">
                <a16:creationId xmlns:a16="http://schemas.microsoft.com/office/drawing/2014/main" id="{67A1A634-1DCB-3FDA-BAA3-F568879130A9}"/>
              </a:ext>
            </a:extLst>
          </p:cNvPr>
          <p:cNvSpPr>
            <a:spLocks noGrp="1"/>
          </p:cNvSpPr>
          <p:nvPr>
            <p:ph type="dt" sz="half" idx="10"/>
          </p:nvPr>
        </p:nvSpPr>
        <p:spPr/>
        <p:txBody>
          <a:bodyPr/>
          <a:lstStyle/>
          <a:p>
            <a:r>
              <a:rPr lang="de-DE"/>
              <a:t>18.12.2020</a:t>
            </a:r>
            <a:endParaRPr lang="en-GB"/>
          </a:p>
        </p:txBody>
      </p:sp>
      <p:sp>
        <p:nvSpPr>
          <p:cNvPr id="5" name="Fußzeilenplatzhalter 4">
            <a:extLst>
              <a:ext uri="{FF2B5EF4-FFF2-40B4-BE49-F238E27FC236}">
                <a16:creationId xmlns:a16="http://schemas.microsoft.com/office/drawing/2014/main" id="{76E06EDA-24C7-0699-85FB-77E43E06AB9B}"/>
              </a:ext>
            </a:extLst>
          </p:cNvPr>
          <p:cNvSpPr>
            <a:spLocks noGrp="1"/>
          </p:cNvSpPr>
          <p:nvPr>
            <p:ph type="ftr" sz="quarter" idx="11"/>
          </p:nvPr>
        </p:nvSpPr>
        <p:spPr/>
        <p:txBody>
          <a:bodyPr/>
          <a:lstStyle/>
          <a:p>
            <a:r>
              <a:rPr lang="de-DE"/>
              <a:t>Start-up Promotionskolleg NRW</a:t>
            </a:r>
            <a:endParaRPr lang="en-GB"/>
          </a:p>
        </p:txBody>
      </p:sp>
      <p:sp>
        <p:nvSpPr>
          <p:cNvPr id="6" name="Foliennummernplatzhalter 5">
            <a:extLst>
              <a:ext uri="{FF2B5EF4-FFF2-40B4-BE49-F238E27FC236}">
                <a16:creationId xmlns:a16="http://schemas.microsoft.com/office/drawing/2014/main" id="{601F451F-5049-D91E-8AFE-56996E45B62E}"/>
              </a:ext>
            </a:extLst>
          </p:cNvPr>
          <p:cNvSpPr>
            <a:spLocks noGrp="1"/>
          </p:cNvSpPr>
          <p:nvPr>
            <p:ph type="sldNum" sz="quarter" idx="12"/>
          </p:nvPr>
        </p:nvSpPr>
        <p:spPr/>
        <p:txBody>
          <a:bodyPr/>
          <a:lstStyle/>
          <a:p>
            <a:fld id="{1FE38CA1-EAF5-42B5-A402-78573D68B047}" type="slidenum">
              <a:rPr lang="en-GB" smtClean="0"/>
              <a:t>4</a:t>
            </a:fld>
            <a:endParaRPr lang="en-GB"/>
          </a:p>
        </p:txBody>
      </p:sp>
    </p:spTree>
    <p:extLst>
      <p:ext uri="{BB962C8B-B14F-4D97-AF65-F5344CB8AC3E}">
        <p14:creationId xmlns:p14="http://schemas.microsoft.com/office/powerpoint/2010/main" val="277987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115783-E50D-7E06-2999-52DC6212FED8}"/>
              </a:ext>
            </a:extLst>
          </p:cNvPr>
          <p:cNvSpPr>
            <a:spLocks noGrp="1"/>
          </p:cNvSpPr>
          <p:nvPr>
            <p:ph type="title"/>
          </p:nvPr>
        </p:nvSpPr>
        <p:spPr>
          <a:solidFill>
            <a:schemeClr val="accent1">
              <a:lumMod val="40000"/>
              <a:lumOff val="60000"/>
            </a:schemeClr>
          </a:solidFill>
        </p:spPr>
        <p:txBody>
          <a:bodyPr/>
          <a:lstStyle/>
          <a:p>
            <a:r>
              <a:rPr lang="de-DE" dirty="0"/>
              <a:t>2.1. Quellenanalyse: äußere und innere Quellenkritik</a:t>
            </a:r>
          </a:p>
        </p:txBody>
      </p:sp>
      <p:sp>
        <p:nvSpPr>
          <p:cNvPr id="3" name="Inhaltsplatzhalter 2">
            <a:extLst>
              <a:ext uri="{FF2B5EF4-FFF2-40B4-BE49-F238E27FC236}">
                <a16:creationId xmlns:a16="http://schemas.microsoft.com/office/drawing/2014/main" id="{26199B52-BC16-3B0E-9F39-5116D35BB300}"/>
              </a:ext>
            </a:extLst>
          </p:cNvPr>
          <p:cNvSpPr>
            <a:spLocks noGrp="1"/>
          </p:cNvSpPr>
          <p:nvPr>
            <p:ph idx="1"/>
          </p:nvPr>
        </p:nvSpPr>
        <p:spPr/>
        <p:txBody>
          <a:bodyPr>
            <a:normAutofit/>
          </a:bodyPr>
          <a:lstStyle/>
          <a:p>
            <a:r>
              <a:rPr lang="de-DE" dirty="0"/>
              <a:t>Die äußere Quellenkritik bestimmt die Quellengattung (handelt es sich um einen Zeitschriftenartikel, einen Brief, ein Flugblatt?) und wie wurde diese Quellen überliefert (z.B. auch wie vollständig?). </a:t>
            </a:r>
          </a:p>
          <a:p>
            <a:r>
              <a:rPr lang="de-DE" dirty="0"/>
              <a:t>Die innere Quellenkritik bezieht sich auf die Authentizität (ist die Quelle echt?), aber auch auf die Adressat*innen, die Argumentation im Text oder das Verständnis bestimmter Begriffe. Als Arbeitsschritt kann hier der Inhalt der Quellen an den W-Fragen orientiert zusammenfasst werden: wer hat die Quelle wo verfasst, für wen geschrieben, warum wurde sie überliefert. Wovon berichtet die Quelle, wovon schweigt sie? (Rohde 2020, S, 20). </a:t>
            </a:r>
          </a:p>
        </p:txBody>
      </p:sp>
      <p:sp>
        <p:nvSpPr>
          <p:cNvPr id="4" name="Datumsplatzhalter 3">
            <a:extLst>
              <a:ext uri="{FF2B5EF4-FFF2-40B4-BE49-F238E27FC236}">
                <a16:creationId xmlns:a16="http://schemas.microsoft.com/office/drawing/2014/main" id="{EEA20CF8-2621-D49F-B829-02EAE4576FAE}"/>
              </a:ext>
            </a:extLst>
          </p:cNvPr>
          <p:cNvSpPr>
            <a:spLocks noGrp="1"/>
          </p:cNvSpPr>
          <p:nvPr>
            <p:ph type="dt" sz="half" idx="10"/>
          </p:nvPr>
        </p:nvSpPr>
        <p:spPr/>
        <p:txBody>
          <a:bodyPr/>
          <a:lstStyle/>
          <a:p>
            <a:r>
              <a:rPr lang="de-DE"/>
              <a:t>18.12.2020</a:t>
            </a:r>
            <a:endParaRPr lang="en-GB"/>
          </a:p>
        </p:txBody>
      </p:sp>
      <p:sp>
        <p:nvSpPr>
          <p:cNvPr id="5" name="Fußzeilenplatzhalter 4">
            <a:extLst>
              <a:ext uri="{FF2B5EF4-FFF2-40B4-BE49-F238E27FC236}">
                <a16:creationId xmlns:a16="http://schemas.microsoft.com/office/drawing/2014/main" id="{CA591315-4286-07DC-A997-26773C0E3C44}"/>
              </a:ext>
            </a:extLst>
          </p:cNvPr>
          <p:cNvSpPr>
            <a:spLocks noGrp="1"/>
          </p:cNvSpPr>
          <p:nvPr>
            <p:ph type="ftr" sz="quarter" idx="11"/>
          </p:nvPr>
        </p:nvSpPr>
        <p:spPr/>
        <p:txBody>
          <a:bodyPr/>
          <a:lstStyle/>
          <a:p>
            <a:r>
              <a:rPr lang="de-DE"/>
              <a:t>Start-up Promotionskolleg NRW</a:t>
            </a:r>
            <a:endParaRPr lang="en-GB"/>
          </a:p>
        </p:txBody>
      </p:sp>
      <p:sp>
        <p:nvSpPr>
          <p:cNvPr id="6" name="Foliennummernplatzhalter 5">
            <a:extLst>
              <a:ext uri="{FF2B5EF4-FFF2-40B4-BE49-F238E27FC236}">
                <a16:creationId xmlns:a16="http://schemas.microsoft.com/office/drawing/2014/main" id="{54102C96-36ED-99CE-6095-2F075069252F}"/>
              </a:ext>
            </a:extLst>
          </p:cNvPr>
          <p:cNvSpPr>
            <a:spLocks noGrp="1"/>
          </p:cNvSpPr>
          <p:nvPr>
            <p:ph type="sldNum" sz="quarter" idx="12"/>
          </p:nvPr>
        </p:nvSpPr>
        <p:spPr/>
        <p:txBody>
          <a:bodyPr/>
          <a:lstStyle/>
          <a:p>
            <a:fld id="{1FE38CA1-EAF5-42B5-A402-78573D68B047}" type="slidenum">
              <a:rPr lang="en-GB" smtClean="0"/>
              <a:t>5</a:t>
            </a:fld>
            <a:endParaRPr lang="en-GB"/>
          </a:p>
        </p:txBody>
      </p:sp>
    </p:spTree>
    <p:extLst>
      <p:ext uri="{BB962C8B-B14F-4D97-AF65-F5344CB8AC3E}">
        <p14:creationId xmlns:p14="http://schemas.microsoft.com/office/powerpoint/2010/main" val="878433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6358C3-AA54-6A65-C564-8C26221F9277}"/>
              </a:ext>
            </a:extLst>
          </p:cNvPr>
          <p:cNvSpPr>
            <a:spLocks noGrp="1"/>
          </p:cNvSpPr>
          <p:nvPr>
            <p:ph type="title"/>
          </p:nvPr>
        </p:nvSpPr>
        <p:spPr>
          <a:solidFill>
            <a:schemeClr val="accent1">
              <a:lumMod val="40000"/>
              <a:lumOff val="60000"/>
            </a:schemeClr>
          </a:solidFill>
        </p:spPr>
        <p:txBody>
          <a:bodyPr/>
          <a:lstStyle/>
          <a:p>
            <a:r>
              <a:rPr lang="de-DE" dirty="0"/>
              <a:t>2.2 Kontextanalyse/Quellenvergleich</a:t>
            </a:r>
          </a:p>
        </p:txBody>
      </p:sp>
      <p:sp>
        <p:nvSpPr>
          <p:cNvPr id="3" name="Inhaltsplatzhalter 2">
            <a:extLst>
              <a:ext uri="{FF2B5EF4-FFF2-40B4-BE49-F238E27FC236}">
                <a16:creationId xmlns:a16="http://schemas.microsoft.com/office/drawing/2014/main" id="{478CBB80-F937-2575-489E-0000FAFB6C78}"/>
              </a:ext>
            </a:extLst>
          </p:cNvPr>
          <p:cNvSpPr>
            <a:spLocks noGrp="1"/>
          </p:cNvSpPr>
          <p:nvPr>
            <p:ph idx="1"/>
          </p:nvPr>
        </p:nvSpPr>
        <p:spPr/>
        <p:txBody>
          <a:bodyPr/>
          <a:lstStyle/>
          <a:p>
            <a:r>
              <a:rPr lang="de-DE" dirty="0"/>
              <a:t>„Quellen – viele Quellen, ganz verschiedene Quellen – aufmerksam zu lesen: es gibt keine bessere Methode für den Historiker ….“ (Sellin 2005,  S. 53)</a:t>
            </a:r>
          </a:p>
          <a:p>
            <a:r>
              <a:rPr lang="de-DE" dirty="0"/>
              <a:t>Damit ist der hermeneutische Prozess beschrieben, durch den ein Text durch die Lektüre weiterer Texte neu und anders verstanden werden kann, da er in einen Kontext und einen „Überlieferungszusammenhang“ (Gadamer, zit. n. Salzborn 2018, S. 20) gestellt wird. </a:t>
            </a:r>
          </a:p>
          <a:p>
            <a:endParaRPr lang="de-DE" dirty="0"/>
          </a:p>
        </p:txBody>
      </p:sp>
      <p:sp>
        <p:nvSpPr>
          <p:cNvPr id="4" name="Datumsplatzhalter 3">
            <a:extLst>
              <a:ext uri="{FF2B5EF4-FFF2-40B4-BE49-F238E27FC236}">
                <a16:creationId xmlns:a16="http://schemas.microsoft.com/office/drawing/2014/main" id="{2F94BE9F-E538-D92E-2956-EDBF70AEBF70}"/>
              </a:ext>
            </a:extLst>
          </p:cNvPr>
          <p:cNvSpPr>
            <a:spLocks noGrp="1"/>
          </p:cNvSpPr>
          <p:nvPr>
            <p:ph type="dt" sz="half" idx="10"/>
          </p:nvPr>
        </p:nvSpPr>
        <p:spPr/>
        <p:txBody>
          <a:bodyPr/>
          <a:lstStyle/>
          <a:p>
            <a:r>
              <a:rPr lang="de-DE"/>
              <a:t>18.12.2020</a:t>
            </a:r>
            <a:endParaRPr lang="en-GB"/>
          </a:p>
        </p:txBody>
      </p:sp>
      <p:sp>
        <p:nvSpPr>
          <p:cNvPr id="5" name="Fußzeilenplatzhalter 4">
            <a:extLst>
              <a:ext uri="{FF2B5EF4-FFF2-40B4-BE49-F238E27FC236}">
                <a16:creationId xmlns:a16="http://schemas.microsoft.com/office/drawing/2014/main" id="{C8F2067B-A051-5CD5-4D50-0031D487C3F5}"/>
              </a:ext>
            </a:extLst>
          </p:cNvPr>
          <p:cNvSpPr>
            <a:spLocks noGrp="1"/>
          </p:cNvSpPr>
          <p:nvPr>
            <p:ph type="ftr" sz="quarter" idx="11"/>
          </p:nvPr>
        </p:nvSpPr>
        <p:spPr/>
        <p:txBody>
          <a:bodyPr/>
          <a:lstStyle/>
          <a:p>
            <a:r>
              <a:rPr lang="de-DE"/>
              <a:t>Start-up Promotionskolleg NRW</a:t>
            </a:r>
            <a:endParaRPr lang="en-GB"/>
          </a:p>
        </p:txBody>
      </p:sp>
      <p:sp>
        <p:nvSpPr>
          <p:cNvPr id="6" name="Foliennummernplatzhalter 5">
            <a:extLst>
              <a:ext uri="{FF2B5EF4-FFF2-40B4-BE49-F238E27FC236}">
                <a16:creationId xmlns:a16="http://schemas.microsoft.com/office/drawing/2014/main" id="{1337B1BE-0E35-F9C2-AC66-171B11F3798A}"/>
              </a:ext>
            </a:extLst>
          </p:cNvPr>
          <p:cNvSpPr>
            <a:spLocks noGrp="1"/>
          </p:cNvSpPr>
          <p:nvPr>
            <p:ph type="sldNum" sz="quarter" idx="12"/>
          </p:nvPr>
        </p:nvSpPr>
        <p:spPr/>
        <p:txBody>
          <a:bodyPr/>
          <a:lstStyle/>
          <a:p>
            <a:fld id="{1FE38CA1-EAF5-42B5-A402-78573D68B047}" type="slidenum">
              <a:rPr lang="en-GB" smtClean="0"/>
              <a:t>6</a:t>
            </a:fld>
            <a:endParaRPr lang="en-GB"/>
          </a:p>
        </p:txBody>
      </p:sp>
    </p:spTree>
    <p:extLst>
      <p:ext uri="{BB962C8B-B14F-4D97-AF65-F5344CB8AC3E}">
        <p14:creationId xmlns:p14="http://schemas.microsoft.com/office/powerpoint/2010/main" val="1904731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2D4767-5262-C558-792B-76507AED76FB}"/>
              </a:ext>
            </a:extLst>
          </p:cNvPr>
          <p:cNvSpPr>
            <a:spLocks noGrp="1"/>
          </p:cNvSpPr>
          <p:nvPr>
            <p:ph type="title"/>
          </p:nvPr>
        </p:nvSpPr>
        <p:spPr>
          <a:solidFill>
            <a:schemeClr val="accent1">
              <a:lumMod val="40000"/>
              <a:lumOff val="60000"/>
            </a:schemeClr>
          </a:solidFill>
        </p:spPr>
        <p:txBody>
          <a:bodyPr/>
          <a:lstStyle/>
          <a:p>
            <a:r>
              <a:rPr lang="de-DE" dirty="0"/>
              <a:t>2.3 Neuere Entwicklungen</a:t>
            </a:r>
          </a:p>
        </p:txBody>
      </p:sp>
      <p:sp>
        <p:nvSpPr>
          <p:cNvPr id="3" name="Inhaltsplatzhalter 2">
            <a:extLst>
              <a:ext uri="{FF2B5EF4-FFF2-40B4-BE49-F238E27FC236}">
                <a16:creationId xmlns:a16="http://schemas.microsoft.com/office/drawing/2014/main" id="{242AB364-8FE0-A7A3-54C4-CB03E2D2A7A5}"/>
              </a:ext>
            </a:extLst>
          </p:cNvPr>
          <p:cNvSpPr>
            <a:spLocks noGrp="1"/>
          </p:cNvSpPr>
          <p:nvPr>
            <p:ph idx="1"/>
          </p:nvPr>
        </p:nvSpPr>
        <p:spPr/>
        <p:txBody>
          <a:bodyPr/>
          <a:lstStyle/>
          <a:p>
            <a:r>
              <a:rPr lang="de-DE" dirty="0"/>
              <a:t>Streit um die Diskursanalyse (Michel Foucault)</a:t>
            </a:r>
          </a:p>
          <a:p>
            <a:r>
              <a:rPr lang="de-DE" dirty="0"/>
              <a:t>Foucaults Diskursanalyse hat zwar hermeneutische Anteile, versucht aber eher im naturwissenschaftlichen Sinne zu analysieren, als den Sinn (zu schnell) verstehen zu wollen.</a:t>
            </a:r>
          </a:p>
          <a:p>
            <a:r>
              <a:rPr lang="de-DE" dirty="0"/>
              <a:t>Es geht also nicht mehr wie bei Gadamer darum, im Vertrauen auf gemeinsame Traditionen Historisches zu verstehen, es geht um die Beschreibung von  Ereignissen, Serien, Regelmäßigkeiten und Möglichkeitsbedingungen. </a:t>
            </a:r>
          </a:p>
        </p:txBody>
      </p:sp>
      <p:sp>
        <p:nvSpPr>
          <p:cNvPr id="4" name="Datumsplatzhalter 3">
            <a:extLst>
              <a:ext uri="{FF2B5EF4-FFF2-40B4-BE49-F238E27FC236}">
                <a16:creationId xmlns:a16="http://schemas.microsoft.com/office/drawing/2014/main" id="{86F5F5FC-6634-08C6-E24A-D32E67CCAD5E}"/>
              </a:ext>
            </a:extLst>
          </p:cNvPr>
          <p:cNvSpPr>
            <a:spLocks noGrp="1"/>
          </p:cNvSpPr>
          <p:nvPr>
            <p:ph type="dt" sz="half" idx="10"/>
          </p:nvPr>
        </p:nvSpPr>
        <p:spPr/>
        <p:txBody>
          <a:bodyPr/>
          <a:lstStyle/>
          <a:p>
            <a:r>
              <a:rPr lang="de-DE"/>
              <a:t>18.12.2020</a:t>
            </a:r>
            <a:endParaRPr lang="en-GB"/>
          </a:p>
        </p:txBody>
      </p:sp>
      <p:sp>
        <p:nvSpPr>
          <p:cNvPr id="5" name="Fußzeilenplatzhalter 4">
            <a:extLst>
              <a:ext uri="{FF2B5EF4-FFF2-40B4-BE49-F238E27FC236}">
                <a16:creationId xmlns:a16="http://schemas.microsoft.com/office/drawing/2014/main" id="{A88D4A98-F384-6A50-D4E0-2498D77B0D5D}"/>
              </a:ext>
            </a:extLst>
          </p:cNvPr>
          <p:cNvSpPr>
            <a:spLocks noGrp="1"/>
          </p:cNvSpPr>
          <p:nvPr>
            <p:ph type="ftr" sz="quarter" idx="11"/>
          </p:nvPr>
        </p:nvSpPr>
        <p:spPr/>
        <p:txBody>
          <a:bodyPr/>
          <a:lstStyle/>
          <a:p>
            <a:r>
              <a:rPr lang="de-DE"/>
              <a:t>Start-up Promotionskolleg NRW</a:t>
            </a:r>
            <a:endParaRPr lang="en-GB"/>
          </a:p>
        </p:txBody>
      </p:sp>
      <p:sp>
        <p:nvSpPr>
          <p:cNvPr id="6" name="Foliennummernplatzhalter 5">
            <a:extLst>
              <a:ext uri="{FF2B5EF4-FFF2-40B4-BE49-F238E27FC236}">
                <a16:creationId xmlns:a16="http://schemas.microsoft.com/office/drawing/2014/main" id="{587F05F1-80C2-60F7-8AF2-E7BC5052ACA9}"/>
              </a:ext>
            </a:extLst>
          </p:cNvPr>
          <p:cNvSpPr>
            <a:spLocks noGrp="1"/>
          </p:cNvSpPr>
          <p:nvPr>
            <p:ph type="sldNum" sz="quarter" idx="12"/>
          </p:nvPr>
        </p:nvSpPr>
        <p:spPr/>
        <p:txBody>
          <a:bodyPr/>
          <a:lstStyle/>
          <a:p>
            <a:fld id="{1FE38CA1-EAF5-42B5-A402-78573D68B047}" type="slidenum">
              <a:rPr lang="en-GB" smtClean="0"/>
              <a:t>7</a:t>
            </a:fld>
            <a:endParaRPr lang="en-GB"/>
          </a:p>
        </p:txBody>
      </p:sp>
    </p:spTree>
    <p:extLst>
      <p:ext uri="{BB962C8B-B14F-4D97-AF65-F5344CB8AC3E}">
        <p14:creationId xmlns:p14="http://schemas.microsoft.com/office/powerpoint/2010/main" val="2854815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12955" y="214290"/>
            <a:ext cx="7049729" cy="1643074"/>
          </a:xfrm>
          <a:solidFill>
            <a:schemeClr val="tx2">
              <a:lumMod val="75000"/>
            </a:schemeClr>
          </a:solidFill>
        </p:spPr>
        <p:txBody>
          <a:bodyPr>
            <a:normAutofit fontScale="90000"/>
          </a:bodyPr>
          <a:lstStyle/>
          <a:p>
            <a:pPr algn="l"/>
            <a:r>
              <a:rPr lang="de-DE" sz="4000" b="1" dirty="0">
                <a:solidFill>
                  <a:schemeClr val="bg1"/>
                </a:solidFill>
              </a:rPr>
              <a:t>3. Erkenntnisinteresse und Aufgaben einer Geschichte der Sozialen Arbeit- Versuch einer Systematisierung</a:t>
            </a:r>
            <a:endParaRPr lang="de-DE" sz="4000" dirty="0">
              <a:solidFill>
                <a:schemeClr val="bg1"/>
              </a:solidFill>
            </a:endParaRPr>
          </a:p>
        </p:txBody>
      </p:sp>
      <p:sp>
        <p:nvSpPr>
          <p:cNvPr id="3" name="Inhaltsplatzhalter 2"/>
          <p:cNvSpPr>
            <a:spLocks noGrp="1"/>
          </p:cNvSpPr>
          <p:nvPr>
            <p:ph idx="1"/>
          </p:nvPr>
        </p:nvSpPr>
        <p:spPr>
          <a:xfrm>
            <a:off x="1981200" y="2143116"/>
            <a:ext cx="8229600" cy="4429156"/>
          </a:xfrm>
          <a:solidFill>
            <a:srgbClr val="FEE6F9"/>
          </a:solidFill>
        </p:spPr>
        <p:txBody>
          <a:bodyPr/>
          <a:lstStyle/>
          <a:p>
            <a:r>
              <a:rPr lang="de-DE" dirty="0"/>
              <a:t>3.1. Identitätsklärung (Professionsgeschichte)</a:t>
            </a:r>
          </a:p>
          <a:p>
            <a:r>
              <a:rPr lang="de-DE" dirty="0"/>
              <a:t>3.2. Rekonstruktion von Handlungsfeldern (Praxisgeschichte)</a:t>
            </a:r>
          </a:p>
          <a:p>
            <a:r>
              <a:rPr lang="de-DE" dirty="0"/>
              <a:t>3.3. Rekonstruktion von „klassischen“ Problemfeldern (Diskurs-, Theoriegeschichte und Forschungsgeschichte)</a:t>
            </a:r>
          </a:p>
          <a:p>
            <a:r>
              <a:rPr lang="de-DE" dirty="0"/>
              <a:t>3.4. Aufarbeitung (Lernen aus der " </a:t>
            </a:r>
            <a:r>
              <a:rPr lang="de-DE" dirty="0" err="1"/>
              <a:t>Thorheit</a:t>
            </a:r>
            <a:r>
              <a:rPr lang="de-DE" dirty="0"/>
              <a:t> "und "Weisheit" der Vergangenheit)</a:t>
            </a:r>
          </a:p>
          <a:p>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0773" y="176981"/>
            <a:ext cx="5732207" cy="1557172"/>
          </a:xfrm>
          <a:solidFill>
            <a:schemeClr val="accent2">
              <a:lumMod val="60000"/>
              <a:lumOff val="40000"/>
            </a:schemeClr>
          </a:solidFill>
        </p:spPr>
        <p:txBody>
          <a:bodyPr>
            <a:normAutofit fontScale="90000"/>
          </a:bodyPr>
          <a:lstStyle/>
          <a:p>
            <a:pPr algn="l"/>
            <a:r>
              <a:rPr lang="de-DE" sz="3200" dirty="0"/>
              <a:t>3.1. Identitätsklärung - was macht den Beruf der Sozialen Arbeit aus und was unterscheidet ihn von anderen </a:t>
            </a:r>
            <a:endParaRPr lang="de-DE" dirty="0"/>
          </a:p>
        </p:txBody>
      </p:sp>
      <p:sp>
        <p:nvSpPr>
          <p:cNvPr id="3" name="Inhaltsplatzhalter 2"/>
          <p:cNvSpPr>
            <a:spLocks noGrp="1"/>
          </p:cNvSpPr>
          <p:nvPr>
            <p:ph sz="half" idx="1"/>
          </p:nvPr>
        </p:nvSpPr>
        <p:spPr>
          <a:xfrm>
            <a:off x="2024034" y="2143117"/>
            <a:ext cx="4500594" cy="3983047"/>
          </a:xfrm>
        </p:spPr>
        <p:txBody>
          <a:bodyPr/>
          <a:lstStyle/>
          <a:p>
            <a:r>
              <a:rPr lang="de-DE" sz="3200" b="1" dirty="0"/>
              <a:t>Professionsgeschichte</a:t>
            </a:r>
          </a:p>
          <a:p>
            <a:r>
              <a:rPr lang="de-DE" dirty="0"/>
              <a:t>Frauenbewegung und Sozialreformbewegung</a:t>
            </a:r>
          </a:p>
          <a:p>
            <a:r>
              <a:rPr lang="de-DE" dirty="0"/>
              <a:t>Hilfe und Kontrolle</a:t>
            </a:r>
          </a:p>
          <a:p>
            <a:r>
              <a:rPr lang="de-DE" dirty="0"/>
              <a:t>Berufsspezifische Geschlechterverhältnisse</a:t>
            </a:r>
          </a:p>
          <a:p>
            <a:r>
              <a:rPr lang="de-DE" dirty="0"/>
              <a:t>Klassiker*innen und ihre Werke</a:t>
            </a:r>
          </a:p>
          <a:p>
            <a:endParaRPr lang="de-DE" dirty="0"/>
          </a:p>
        </p:txBody>
      </p:sp>
      <p:pic>
        <p:nvPicPr>
          <p:cNvPr id="4098" name="Picture 2" descr="C:\Users\Anwender\Documents\AEigene Dateien\1Laptopdateien\Meine Bilder\Bilderbochum\gelsenkirchen2.jpg"/>
          <p:cNvPicPr>
            <a:picLocks noGrp="1" noChangeAspect="1" noChangeArrowheads="1"/>
          </p:cNvPicPr>
          <p:nvPr>
            <p:ph sz="half" idx="2"/>
          </p:nvPr>
        </p:nvPicPr>
        <p:blipFill>
          <a:blip r:embed="rId2"/>
          <a:srcRect l="4638" r="5071" b="5263"/>
          <a:stretch>
            <a:fillRect/>
          </a:stretch>
        </p:blipFill>
        <p:spPr bwMode="auto">
          <a:xfrm>
            <a:off x="7013259" y="2549614"/>
            <a:ext cx="3575868" cy="2428892"/>
          </a:xfrm>
          <a:prstGeom prst="rect">
            <a:avLst/>
          </a:prstGeom>
          <a:noFill/>
        </p:spPr>
      </p:pic>
    </p:spTree>
  </p:cSld>
  <p:clrMapOvr>
    <a:masterClrMapping/>
  </p:clrMapOvr>
</p:sld>
</file>

<file path=ppt/theme/theme1.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1402</Words>
  <Application>Microsoft Office PowerPoint</Application>
  <PresentationFormat>Breitbild</PresentationFormat>
  <Paragraphs>121</Paragraphs>
  <Slides>15</Slides>
  <Notes>4</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Calibri Light</vt:lpstr>
      <vt:lpstr>Times New Roman</vt:lpstr>
      <vt:lpstr>Benutzerdefiniertes Design</vt:lpstr>
      <vt:lpstr>Perspektiven und Methoden historischer Forschung in der Sozialen Arbeit – Versuch einer Systematisierung</vt:lpstr>
      <vt:lpstr>PowerPoint-Präsentation</vt:lpstr>
      <vt:lpstr>1. Geschichte der Geschichtsschreibung der Sozialen Arbeit </vt:lpstr>
      <vt:lpstr>2. Methoden der historischen Forschung </vt:lpstr>
      <vt:lpstr>2.1. Quellenanalyse: äußere und innere Quellenkritik</vt:lpstr>
      <vt:lpstr>2.2 Kontextanalyse/Quellenvergleich</vt:lpstr>
      <vt:lpstr>2.3 Neuere Entwicklungen</vt:lpstr>
      <vt:lpstr>3. Erkenntnisinteresse und Aufgaben einer Geschichte der Sozialen Arbeit- Versuch einer Systematisierung</vt:lpstr>
      <vt:lpstr>3.1. Identitätsklärung - was macht den Beruf der Sozialen Arbeit aus und was unterscheidet ihn von anderen </vt:lpstr>
      <vt:lpstr>3. 2. Rekonstruktion von Handlungsfeldern als Orientierungswissen</vt:lpstr>
      <vt:lpstr>3.3. Rekonstruktion von „klassischen“ Problemfeldern/Diskursen </vt:lpstr>
      <vt:lpstr>3.4. Aufarbeitung (Lernen aus der „Thorheit "und "Weisheit" der Vergangenheit) </vt:lpstr>
      <vt:lpstr>4. Perspektiven: ohne Herkunft keine Zukunft</vt:lpstr>
      <vt:lpstr>Literatur</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Vorbereitungen zur Gründung des Promotionskollegs NRW</dc:title>
  <dc:creator>Martin Sternberg</dc:creator>
  <cp:lastModifiedBy>Carola Kuhlmann</cp:lastModifiedBy>
  <cp:revision>191</cp:revision>
  <cp:lastPrinted>2022-05-30T18:03:24Z</cp:lastPrinted>
  <dcterms:created xsi:type="dcterms:W3CDTF">2020-08-31T08:51:43Z</dcterms:created>
  <dcterms:modified xsi:type="dcterms:W3CDTF">2022-12-08T16:39:29Z</dcterms:modified>
</cp:coreProperties>
</file>